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7" r:id="rId3"/>
    <p:sldId id="256" r:id="rId4"/>
    <p:sldId id="283" r:id="rId5"/>
    <p:sldId id="284" r:id="rId6"/>
    <p:sldId id="285" r:id="rId7"/>
    <p:sldId id="275" r:id="rId8"/>
    <p:sldId id="257" r:id="rId9"/>
    <p:sldId id="258" r:id="rId10"/>
    <p:sldId id="265" r:id="rId11"/>
    <p:sldId id="276" r:id="rId12"/>
    <p:sldId id="263" r:id="rId13"/>
    <p:sldId id="264" r:id="rId14"/>
    <p:sldId id="266" r:id="rId15"/>
    <p:sldId id="278" r:id="rId16"/>
    <p:sldId id="270" r:id="rId17"/>
    <p:sldId id="259" r:id="rId18"/>
    <p:sldId id="260" r:id="rId19"/>
    <p:sldId id="267" r:id="rId20"/>
    <p:sldId id="261" r:id="rId21"/>
    <p:sldId id="268" r:id="rId22"/>
    <p:sldId id="277" r:id="rId23"/>
    <p:sldId id="279" r:id="rId24"/>
    <p:sldId id="262" r:id="rId25"/>
    <p:sldId id="271" r:id="rId26"/>
    <p:sldId id="269" r:id="rId27"/>
    <p:sldId id="280" r:id="rId28"/>
    <p:sldId id="272" r:id="rId29"/>
    <p:sldId id="273" r:id="rId30"/>
    <p:sldId id="274" r:id="rId31"/>
    <p:sldId id="282" r:id="rId32"/>
    <p:sldId id="281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2868" y="1803410"/>
            <a:ext cx="10363200" cy="1160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Webinar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2868" y="3537824"/>
            <a:ext cx="1036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A500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41B21B1-71E9-4BC6-8638-B332768E3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868" y="4012480"/>
            <a:ext cx="103632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pPr lvl="0"/>
            <a:r>
              <a:rPr lang="en-US" dirty="0"/>
              <a:t>Click to Add Author Title, Affiliation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5B3C572-29D2-4B2C-8F48-CA3226879D17}"/>
              </a:ext>
            </a:extLst>
          </p:cNvPr>
          <p:cNvSpPr txBox="1">
            <a:spLocks/>
          </p:cNvSpPr>
          <p:nvPr userDrawn="1"/>
        </p:nvSpPr>
        <p:spPr>
          <a:xfrm>
            <a:off x="922868" y="3279040"/>
            <a:ext cx="10363200" cy="3337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67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PRESENTED BY: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EA190B1-3E0E-4148-B40E-F1417086BF86}"/>
              </a:ext>
            </a:extLst>
          </p:cNvPr>
          <p:cNvSpPr txBox="1">
            <a:spLocks/>
          </p:cNvSpPr>
          <p:nvPr userDrawn="1"/>
        </p:nvSpPr>
        <p:spPr>
          <a:xfrm>
            <a:off x="922868" y="4668096"/>
            <a:ext cx="10363200" cy="3337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67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MODERATED BY: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4B40C56-7811-4582-9638-347A492C0F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2868" y="4926890"/>
            <a:ext cx="10363200" cy="351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A500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en-US" dirty="0"/>
              <a:t>CLICK TO ADD MODERATOR NAME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F9A766F-78E1-4E02-8583-E3B2C0C12D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639" y="2543003"/>
            <a:ext cx="10371668" cy="4275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Subtitle, if applicable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187014AF-DFE4-4B6C-B4AA-15E741728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8639" y="5461000"/>
            <a:ext cx="10371668" cy="20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sz="16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Click to Add Webinar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B1CD3-3DF5-41E5-AD53-F4B142D30396}"/>
              </a:ext>
            </a:extLst>
          </p:cNvPr>
          <p:cNvSpPr/>
          <p:nvPr userDrawn="1"/>
        </p:nvSpPr>
        <p:spPr>
          <a:xfrm>
            <a:off x="0" y="6330396"/>
            <a:ext cx="8398933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67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CSIAC is sponsored by the Defense Technical Information Center (DTIC) under Contract #FA8075-17-D-0001. Any opinions, findings and conclusions or recommendations expressed in this material are those of the author(s) and do not necessarily reflect the views of the DTIC.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A111B-C6FC-4EC7-B84D-E998570293EF}"/>
              </a:ext>
            </a:extLst>
          </p:cNvPr>
          <p:cNvSpPr/>
          <p:nvPr userDrawn="1"/>
        </p:nvSpPr>
        <p:spPr>
          <a:xfrm>
            <a:off x="2031421" y="6268838"/>
            <a:ext cx="1016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info@csiac.org</a:t>
            </a:r>
          </a:p>
          <a:p>
            <a:pPr algn="r"/>
            <a:r>
              <a:rPr lang="en-US" sz="1200" b="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https://www.csiac.org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64782-854B-4DA3-8DAB-39C901DEE669}"/>
              </a:ext>
            </a:extLst>
          </p:cNvPr>
          <p:cNvSpPr/>
          <p:nvPr userDrawn="1"/>
        </p:nvSpPr>
        <p:spPr>
          <a:xfrm>
            <a:off x="0" y="6761480"/>
            <a:ext cx="12192000" cy="12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3" name="Picture 3" descr="Q:\CSIAC\CSIAC-PP-Hex.png">
            <a:extLst>
              <a:ext uri="{FF2B5EF4-FFF2-40B4-BE49-F238E27FC236}">
                <a16:creationId xmlns:a16="http://schemas.microsoft.com/office/drawing/2014/main" id="{12E0654A-F9AC-4A5F-A98D-4D0A77619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049"/>
            <a:ext cx="12192000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BA99B-F647-4523-B042-E26527DF0D86}"/>
              </a:ext>
            </a:extLst>
          </p:cNvPr>
          <p:cNvGrpSpPr/>
          <p:nvPr userDrawn="1"/>
        </p:nvGrpSpPr>
        <p:grpSpPr>
          <a:xfrm>
            <a:off x="135467" y="5867401"/>
            <a:ext cx="5012267" cy="463529"/>
            <a:chOff x="1362457" y="2117405"/>
            <a:chExt cx="6255992" cy="771397"/>
          </a:xfrm>
        </p:grpSpPr>
        <p:pic>
          <p:nvPicPr>
            <p:cNvPr id="15" name="Picture 2" descr="CSIAC Logo">
              <a:extLst>
                <a:ext uri="{FF2B5EF4-FFF2-40B4-BE49-F238E27FC236}">
                  <a16:creationId xmlns:a16="http://schemas.microsoft.com/office/drawing/2014/main" id="{99124295-7B0D-4321-8BF1-8FFFC45A1BD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120328"/>
              <a:ext cx="4570449" cy="765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DoDIACs Seal Logo">
              <a:extLst>
                <a:ext uri="{FF2B5EF4-FFF2-40B4-BE49-F238E27FC236}">
                  <a16:creationId xmlns:a16="http://schemas.microsoft.com/office/drawing/2014/main" id="{F9087423-BBBF-4CE5-B37B-EFE7924AC3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77" y="2117405"/>
              <a:ext cx="771397" cy="771397"/>
            </a:xfrm>
            <a:prstGeom prst="rect">
              <a:avLst/>
            </a:prstGeom>
          </p:spPr>
        </p:pic>
        <p:pic>
          <p:nvPicPr>
            <p:cNvPr id="17" name="Picture 16" descr="DoD Seal Logo">
              <a:extLst>
                <a:ext uri="{FF2B5EF4-FFF2-40B4-BE49-F238E27FC236}">
                  <a16:creationId xmlns:a16="http://schemas.microsoft.com/office/drawing/2014/main" id="{7AF6010C-70A7-4470-A91C-DD367B373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457" y="2117405"/>
              <a:ext cx="771397" cy="771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554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7D36-3FE3-4C64-A1E6-29B187AC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08200"/>
            <a:ext cx="8534400" cy="855341"/>
          </a:xfrm>
        </p:spPr>
        <p:txBody>
          <a:bodyPr>
            <a:normAutofit/>
          </a:bodyPr>
          <a:lstStyle/>
          <a:p>
            <a:r>
              <a:rPr lang="en-US" dirty="0"/>
              <a:t>Rust Error Handling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6870-AD27-46C9-B00F-23B0DDB8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355" y="3537824"/>
            <a:ext cx="7772400" cy="609600"/>
          </a:xfrm>
        </p:spPr>
        <p:txBody>
          <a:bodyPr/>
          <a:lstStyle/>
          <a:p>
            <a:r>
              <a:rPr lang="en-US" dirty="0"/>
              <a:t>Dr. Jim Fawcett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EDA55-907C-4162-B7E7-0AF5B8350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5600" y="4012480"/>
            <a:ext cx="8940800" cy="406400"/>
          </a:xfrm>
        </p:spPr>
        <p:txBody>
          <a:bodyPr/>
          <a:lstStyle/>
          <a:p>
            <a:r>
              <a:rPr lang="en-US" dirty="0"/>
              <a:t>Teaching Professor Emeritus of Computer Engineering at Syracuse University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127A3-7187-442F-AE79-A278E4952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Steve Warzala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22AA39-56F1-4778-8300-63B8E646F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2020-06-15</a:t>
            </a:r>
          </a:p>
        </p:txBody>
      </p:sp>
    </p:spTree>
    <p:extLst>
      <p:ext uri="{BB962C8B-B14F-4D97-AF65-F5344CB8AC3E}">
        <p14:creationId xmlns:p14="http://schemas.microsoft.com/office/powerpoint/2010/main" val="185411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Safe Systems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</a:t>
            </a:r>
            <a:r>
              <a:rPr lang="en-US" sz="2400">
                <a:hlinkClick r:id="rId2"/>
              </a:rPr>
              <a:t>Code Repository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SIAC Webinar Covers">
  <a:themeElements>
    <a:clrScheme name="CSIAC Theme Colors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990026"/>
      </a:accent1>
      <a:accent2>
        <a:srgbClr val="990026"/>
      </a:accent2>
      <a:accent3>
        <a:srgbClr val="990026"/>
      </a:accent3>
      <a:accent4>
        <a:srgbClr val="A5A5A5"/>
      </a:accent4>
      <a:accent5>
        <a:srgbClr val="F8D8D8"/>
      </a:accent5>
      <a:accent6>
        <a:srgbClr val="348AA2"/>
      </a:accent6>
      <a:hlink>
        <a:srgbClr val="0070C0"/>
      </a:hlink>
      <a:folHlink>
        <a:srgbClr val="0070C0"/>
      </a:folHlink>
    </a:clrScheme>
    <a:fontScheme name="CSIAC Webinar">
      <a:majorFont>
        <a:latin typeface="Open Sans Condensed"/>
        <a:ea typeface=""/>
        <a:cs typeface=""/>
      </a:majorFont>
      <a:minorFont>
        <a:latin typeface="Open San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2240</Words>
  <Application>Microsoft Office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 Condensed</vt:lpstr>
      <vt:lpstr>Open Sans Condensed Light</vt:lpstr>
      <vt:lpstr>Open Sans ExtraBold</vt:lpstr>
      <vt:lpstr>Office Theme</vt:lpstr>
      <vt:lpstr>CSIAC Webinar Covers</vt:lpstr>
      <vt:lpstr>Rust Error Handling</vt:lpstr>
      <vt:lpstr>Rust Error Handling Important Part of Safe Systems Programming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75</cp:revision>
  <cp:lastPrinted>2020-05-01T18:09:47Z</cp:lastPrinted>
  <dcterms:created xsi:type="dcterms:W3CDTF">2020-04-29T18:59:32Z</dcterms:created>
  <dcterms:modified xsi:type="dcterms:W3CDTF">2020-06-06T15:53:36Z</dcterms:modified>
</cp:coreProperties>
</file>