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86" r:id="rId3"/>
    <p:sldId id="287" r:id="rId4"/>
    <p:sldId id="282" r:id="rId5"/>
    <p:sldId id="257" r:id="rId6"/>
    <p:sldId id="292" r:id="rId7"/>
    <p:sldId id="260" r:id="rId8"/>
    <p:sldId id="284" r:id="rId9"/>
    <p:sldId id="283" r:id="rId10"/>
    <p:sldId id="262" r:id="rId11"/>
    <p:sldId id="263" r:id="rId12"/>
    <p:sldId id="264" r:id="rId13"/>
    <p:sldId id="285" r:id="rId14"/>
    <p:sldId id="293" r:id="rId15"/>
    <p:sldId id="265" r:id="rId16"/>
    <p:sldId id="266" r:id="rId17"/>
    <p:sldId id="294" r:id="rId18"/>
    <p:sldId id="267" r:id="rId19"/>
    <p:sldId id="269" r:id="rId20"/>
    <p:sldId id="270" r:id="rId21"/>
    <p:sldId id="295" r:id="rId22"/>
    <p:sldId id="271" r:id="rId23"/>
    <p:sldId id="272" r:id="rId24"/>
    <p:sldId id="296" r:id="rId25"/>
    <p:sldId id="273" r:id="rId26"/>
    <p:sldId id="274" r:id="rId27"/>
    <p:sldId id="297" r:id="rId28"/>
    <p:sldId id="275" r:id="rId29"/>
    <p:sldId id="277" r:id="rId30"/>
    <p:sldId id="276" r:id="rId31"/>
    <p:sldId id="298" r:id="rId32"/>
    <p:sldId id="289" r:id="rId33"/>
    <p:sldId id="291" r:id="rId34"/>
    <p:sldId id="290" r:id="rId35"/>
    <p:sldId id="299" r:id="rId36"/>
    <p:sldId id="278" r:id="rId37"/>
    <p:sldId id="279" r:id="rId38"/>
    <p:sldId id="300" r:id="rId39"/>
    <p:sldId id="281" r:id="rId40"/>
    <p:sldId id="288" r:id="rId41"/>
    <p:sldId id="268" r:id="rId42"/>
    <p:sldId id="280"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2/8/2020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2/8/2020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2/8/2020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2/8/2020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2/8/2020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2/8/2020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2/8/2020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2/8/2020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2/8/2020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2/8/2020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2/8/2020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2/8/2020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2/8/2020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declared in </a:t>
            </a:r>
            <a:r>
              <a:rPr lang="en-US" sz="1200" dirty="0" err="1"/>
              <a:t>IComponent_A.h</a:t>
            </a:r>
            <a:r>
              <a:rPr lang="en-US" sz="1200"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11</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77530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9519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413681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09640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4391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283292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49548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4 - Memory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0616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48721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22228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5 - Classes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909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287770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110060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29</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28087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32</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pic>
        <p:nvPicPr>
          <p:cNvPr id="7" name="Content Placeholder 6">
            <a:extLst>
              <a:ext uri="{FF2B5EF4-FFF2-40B4-BE49-F238E27FC236}">
                <a16:creationId xmlns:a16="http://schemas.microsoft.com/office/drawing/2014/main" id="{4590712F-9357-44D5-956A-849042C5D3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6595" y="1371600"/>
            <a:ext cx="5181600" cy="3743706"/>
          </a:xfrm>
        </p:spPr>
      </p:pic>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33</a:t>
            </a:fld>
            <a:endParaRPr lang="en-US"/>
          </a:p>
        </p:txBody>
      </p:sp>
    </p:spTree>
    <p:extLst>
      <p:ext uri="{BB962C8B-B14F-4D97-AF65-F5344CB8AC3E}">
        <p14:creationId xmlns:p14="http://schemas.microsoft.com/office/powerpoint/2010/main" val="302930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34</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36</a:t>
            </a:fld>
            <a:endParaRPr lang="en-US"/>
          </a:p>
        </p:txBody>
      </p:sp>
    </p:spTree>
    <p:extLst>
      <p:ext uri="{BB962C8B-B14F-4D97-AF65-F5344CB8AC3E}">
        <p14:creationId xmlns:p14="http://schemas.microsoft.com/office/powerpoint/2010/main" val="1191583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37</a:t>
            </a:fld>
            <a:endParaRPr lang="en-US"/>
          </a:p>
        </p:txBody>
      </p:sp>
    </p:spTree>
    <p:extLst>
      <p:ext uri="{BB962C8B-B14F-4D97-AF65-F5344CB8AC3E}">
        <p14:creationId xmlns:p14="http://schemas.microsoft.com/office/powerpoint/2010/main" val="1539332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39</a:t>
            </a:fld>
            <a:endParaRPr lang="en-US"/>
          </a:p>
        </p:txBody>
      </p:sp>
    </p:spTree>
    <p:extLst>
      <p:ext uri="{BB962C8B-B14F-4D97-AF65-F5344CB8AC3E}">
        <p14:creationId xmlns:p14="http://schemas.microsoft.com/office/powerpoint/2010/main" val="16951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a:t>, </a:t>
            </a:r>
            <a:r>
              <a:rPr lang="en-US">
                <a:hlinkClick r:id="rId3"/>
              </a:rPr>
              <a:t>https://JimFawcett.github.io/Resources/CppModel.pdf</a:t>
            </a:r>
            <a:r>
              <a:rPr lang="en-US"/>
              <a:t> </a:t>
            </a:r>
            <a:endParaRPr lang="en-US" dirty="0"/>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40</a:t>
            </a:fld>
            <a:endParaRPr lang="en-US"/>
          </a:p>
        </p:txBody>
      </p:sp>
    </p:spTree>
    <p:extLst>
      <p:ext uri="{BB962C8B-B14F-4D97-AF65-F5344CB8AC3E}">
        <p14:creationId xmlns:p14="http://schemas.microsoft.com/office/powerpoint/2010/main" val="491707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4015714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1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32302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50288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422567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4210</Words>
  <Application>Microsoft Office PowerPoint</Application>
  <PresentationFormat>Widescreen</PresentationFormat>
  <Paragraphs>335</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Consolas</vt:lpstr>
      <vt:lpstr>Office Theme</vt:lpstr>
      <vt:lpstr>C++ Models</vt:lpstr>
      <vt:lpstr>Model</vt:lpstr>
      <vt:lpstr>C++ Models – Chapter 1 of C++ Story</vt:lpstr>
      <vt:lpstr>Background</vt:lpstr>
      <vt:lpstr>Prologue</vt:lpstr>
      <vt:lpstr>C++ Models Model 1 – Code Structure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C++ Models Model 2 - Compilation</vt:lpstr>
      <vt:lpstr>2. Compilation Model https://jimfawcett.github.io/CppStory_Models.html#compil</vt:lpstr>
      <vt:lpstr>Compilation Model</vt:lpstr>
      <vt:lpstr>C++ Models Model 3 - Execution</vt:lpstr>
      <vt:lpstr>3. Program Execution https://jimfawcett.github.io/CppStory_Models.html#execute</vt:lpstr>
      <vt:lpstr>Use of program memory</vt:lpstr>
      <vt:lpstr>Interaction with the Execution Environment</vt:lpstr>
      <vt:lpstr>C++ Models Model 4 - Memory</vt:lpstr>
      <vt:lpstr>4. Memory Model https://JimFawcett.github.io/CppStory_Models.html#memory</vt:lpstr>
      <vt:lpstr>Control of entity placement in memory</vt:lpstr>
      <vt:lpstr>C++ Models Model 5 - Classes</vt:lpstr>
      <vt:lpstr>5. Classes  https://jimfawcett.github.io/CppStory_Models.html#class</vt:lpstr>
      <vt:lpstr>Point Class</vt:lpstr>
      <vt:lpstr>C++ Models Model 6 – Object Model</vt:lpstr>
      <vt:lpstr>6. C++ Object Model https://jimfawcett.github.io/CppStory_Models.html#objmodel</vt:lpstr>
      <vt:lpstr>Object Construction</vt:lpstr>
      <vt:lpstr>Value Types</vt:lpstr>
      <vt:lpstr>C++ Models Model 7 – Polymorphism</vt:lpstr>
      <vt:lpstr>7. Polymorphism</vt:lpstr>
      <vt:lpstr>Virtual Function Dispatching</vt:lpstr>
      <vt:lpstr>Person Class Hierarchy Example</vt:lpstr>
      <vt:lpstr>C++ Models Model 8 – Templates</vt:lpstr>
      <vt:lpstr>8. Templates  https://jimfawcett.github.io/CppStory_Models.html#templ</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91</cp:revision>
  <cp:lastPrinted>2020-02-06T15:38:29Z</cp:lastPrinted>
  <dcterms:created xsi:type="dcterms:W3CDTF">2020-02-03T12:39:42Z</dcterms:created>
  <dcterms:modified xsi:type="dcterms:W3CDTF">2020-02-09T01:55:14Z</dcterms:modified>
</cp:coreProperties>
</file>