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Structs.html" TargetMode="External"/><Relationship Id="rId13" Type="http://schemas.openxmlformats.org/officeDocument/2006/relationships/hyperlink" Target="https://jimfawcett.github.io/Resources/RustBites/RustBites_Data.html" TargetMode="External"/><Relationship Id="rId18" Type="http://schemas.openxmlformats.org/officeDocument/2006/relationships/hyperlink" Target="https://jimfawcett.github.io/RustStory_Prologue.html" TargetMode="External"/><Relationship Id="rId3" Type="http://schemas.openxmlformats.org/officeDocument/2006/relationships/hyperlink" Target="https://jimfawcett.github.io/Resources/DesignBites/DesignBites_Intro.html" TargetMode="External"/><Relationship Id="rId7" Type="http://schemas.openxmlformats.org/officeDocument/2006/relationships/hyperlink" Target="https://jimfawcett.github.io/Resources/RustBites/RustBites_Functs.html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ustBiteByByt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RustBites/RustBites_Dat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Tooling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jimfawcett.github.io/Resources/BuildOn/Step1.html#code" TargetMode="External"/><Relationship Id="rId15" Type="http://schemas.openxmlformats.org/officeDocument/2006/relationships/hyperlink" Target="https://jimfawcett.github.io/Resources/Animations/Anim_Features.html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jimfawcett.github.io/Resources/RustBites/RustBites_CodeExperiments.html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jimfawcett.github.io/Resources/RustBites/RustBites_Safety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pPr lvl="1"/>
            <a:r>
              <a:rPr lang="en-US" dirty="0"/>
              <a:t>Run </a:t>
            </a:r>
            <a:r>
              <a:rPr lang="en-US" dirty="0" err="1"/>
              <a:t>TextFinder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DesignBites_Intro</a:t>
            </a:r>
            <a:endParaRPr lang="en-US" dirty="0"/>
          </a:p>
          <a:p>
            <a:r>
              <a:rPr lang="en-US" dirty="0">
                <a:hlinkClick r:id="rId4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Tooling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Functions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10"/>
              </a:rPr>
              <a:t>std:fs</a:t>
            </a:r>
            <a:endParaRPr lang="en-US" dirty="0"/>
          </a:p>
          <a:p>
            <a:r>
              <a:rPr lang="en-US" dirty="0" err="1">
                <a:hlinkClick r:id="rId11"/>
              </a:rPr>
              <a:t>BuildOn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hlinkClick r:id="rId13"/>
              </a:rPr>
              <a:t>RustBite_Data</a:t>
            </a:r>
            <a:endParaRPr lang="en-US" dirty="0">
              <a:hlinkClick r:id="rId14"/>
            </a:endParaRPr>
          </a:p>
          <a:p>
            <a:r>
              <a:rPr lang="en-US" dirty="0">
                <a:hlinkClick r:id="rId14"/>
              </a:rPr>
              <a:t>Safety</a:t>
            </a:r>
            <a:endParaRPr lang="en-US" dirty="0"/>
          </a:p>
          <a:p>
            <a:r>
              <a:rPr lang="en-US" dirty="0" err="1">
                <a:hlinkClick r:id="rId15"/>
              </a:rPr>
              <a:t>Anim_Features</a:t>
            </a:r>
            <a:endParaRPr lang="en-US" dirty="0">
              <a:hlinkClick r:id="rId16" action="ppaction://hlinkfile"/>
            </a:endParaRPr>
          </a:p>
          <a:p>
            <a:r>
              <a:rPr lang="en-US" dirty="0">
                <a:hlinkClick r:id="rId17"/>
              </a:rPr>
              <a:t>Rust Bites</a:t>
            </a:r>
            <a:endParaRPr lang="en-US" dirty="0"/>
          </a:p>
          <a:p>
            <a:r>
              <a:rPr lang="en-US" dirty="0">
                <a:hlinkClick r:id="rId18"/>
              </a:rPr>
              <a:t>Rust Story</a:t>
            </a:r>
            <a:endParaRPr lang="en-US" dirty="0"/>
          </a:p>
          <a:p>
            <a:r>
              <a:rPr lang="en-US" dirty="0">
                <a:hlinkClick r:id="rId19"/>
              </a:rPr>
              <a:t>Code Experiments</a:t>
            </a:r>
            <a:endParaRPr lang="en-US" dirty="0"/>
          </a:p>
          <a:p>
            <a:r>
              <a:rPr lang="en-US" b="1" dirty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913606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4034"/>
            <a:ext cx="5157787" cy="773858"/>
          </a:xfrm>
        </p:spPr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0314"/>
            <a:ext cx="5157787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4034"/>
            <a:ext cx="5183188" cy="773858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71739"/>
            <a:ext cx="5183188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66EE-57BC-4C75-975A-F518608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0"/>
            <a:ext cx="10515600" cy="10707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3886"/>
            <a:ext cx="5157787" cy="802613"/>
          </a:xfrm>
        </p:spPr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00326"/>
            <a:ext cx="5157787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3886"/>
            <a:ext cx="5183188" cy="802613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71751"/>
            <a:ext cx="5183188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B402-CD40-4CC5-AD5F-F53CE648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607</Words>
  <Application>Microsoft Office PowerPoint</Application>
  <PresentationFormat>Widescreen</PresentationFormat>
  <Paragraphs>124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Rust BuildOn #2</vt:lpstr>
      <vt:lpstr>Build-On</vt:lpstr>
      <vt:lpstr>How would I use Rust at work?</vt:lpstr>
      <vt:lpstr>BuildOn Timeline: Bi-Weekly Sessions</vt:lpstr>
      <vt:lpstr> BuildOn Session #2 Topics</vt:lpstr>
      <vt:lpstr>Next BuildOn – Session #3 – DirNav</vt:lpstr>
      <vt:lpstr>BuildOn – Session #3 – DirNav</vt:lpstr>
      <vt:lpstr>BuildOn</vt:lpstr>
      <vt:lpstr>That’s All Folks!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58</cp:revision>
  <dcterms:created xsi:type="dcterms:W3CDTF">2020-10-11T13:51:19Z</dcterms:created>
  <dcterms:modified xsi:type="dcterms:W3CDTF">2021-02-26T00:19:10Z</dcterms:modified>
</cp:coreProperties>
</file>