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64" r:id="rId2"/>
    <p:sldId id="256" r:id="rId3"/>
    <p:sldId id="265" r:id="rId4"/>
    <p:sldId id="270" r:id="rId5"/>
    <p:sldId id="269" r:id="rId6"/>
    <p:sldId id="262" r:id="rId7"/>
    <p:sldId id="271" r:id="rId8"/>
    <p:sldId id="263" r:id="rId9"/>
    <p:sldId id="267" r:id="rId10"/>
    <p:sldId id="268" r:id="rId11"/>
    <p:sldId id="266" r:id="rId12"/>
    <p:sldId id="258" r:id="rId13"/>
    <p:sldId id="257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Threads.html" TargetMode="External"/><Relationship Id="rId3" Type="http://schemas.openxmlformats.org/officeDocument/2006/relationships/hyperlink" Target="https://jimfawcett.github.io/BuildOn.html" TargetMode="External"/><Relationship Id="rId7" Type="http://schemas.openxmlformats.org/officeDocument/2006/relationships/hyperlink" Target="https://jimfawcett.github.io/SiteMap.html" TargetMode="External"/><Relationship Id="rId2" Type="http://schemas.openxmlformats.org/officeDocument/2006/relationships/hyperlink" Target="https://github.com/JimFawcett/BuildOn/tree/master/BuildOn-4-Solution/cmdln_parse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Animations/Anim_Features.html" TargetMode="External"/><Relationship Id="rId11" Type="http://schemas.openxmlformats.org/officeDocument/2006/relationships/hyperlink" Target="RustBites/RustBites_Data.html" TargetMode="External"/><Relationship Id="rId5" Type="http://schemas.openxmlformats.org/officeDocument/2006/relationships/hyperlink" Target="https://jimfawcett.github.io/Resources/RustBites/RustBites_Iterator.html" TargetMode="External"/><Relationship Id="rId10" Type="http://schemas.openxmlformats.org/officeDocument/2006/relationships/hyperlink" Target="https://jimfawcett.github.io/Resources/RustBites/RustBites_Macros.html" TargetMode="External"/><Relationship Id="rId4" Type="http://schemas.openxmlformats.org/officeDocument/2006/relationships/hyperlink" Target="https://jimfawcett.github.io/Resources/RustBites/RustBites_RegEx.html" TargetMode="External"/><Relationship Id="rId9" Type="http://schemas.openxmlformats.org/officeDocument/2006/relationships/hyperlink" Target="https://jimfawcett.github.io/Resources/DebuggingRust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April 23,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#2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TextSearch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 Functional package with demo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#3 –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Step #2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DirNav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-&gt;	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#4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#3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CmdlnParser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-&gt;		“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Session #5 –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Step #4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Executive, Display -&gt; Functional project</a:t>
            </a:r>
          </a:p>
          <a:p>
            <a:r>
              <a:rPr lang="en-US" dirty="0">
                <a:solidFill>
                  <a:srgbClr val="C00000"/>
                </a:solidFill>
              </a:rPr>
              <a:t>Session #6 – </a:t>
            </a:r>
            <a:r>
              <a:rPr lang="en-US" dirty="0" err="1">
                <a:solidFill>
                  <a:srgbClr val="C00000"/>
                </a:solidFill>
              </a:rPr>
              <a:t>RegEx</a:t>
            </a:r>
            <a:r>
              <a:rPr lang="en-US" dirty="0">
                <a:solidFill>
                  <a:srgbClr val="C00000"/>
                </a:solidFill>
              </a:rPr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#5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CmdlnParser</a:t>
            </a:r>
            <a:r>
              <a:rPr lang="en-US" dirty="0"/>
              <a:t> &amp; Exec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/>
              <a:t>Step #4 – Basic </a:t>
            </a:r>
            <a:r>
              <a:rPr lang="en-US" sz="2000" dirty="0" err="1"/>
              <a:t>TextFinder</a:t>
            </a:r>
            <a:endParaRPr lang="en-US" sz="2000" dirty="0"/>
          </a:p>
          <a:p>
            <a:pPr lvl="1"/>
            <a:r>
              <a:rPr lang="en-US" sz="1800" dirty="0">
                <a:hlinkClick r:id="rId2"/>
              </a:rPr>
              <a:t>Solution Code</a:t>
            </a:r>
            <a:endParaRPr lang="en-US" sz="1800" dirty="0"/>
          </a:p>
          <a:p>
            <a:r>
              <a:rPr lang="en-US" sz="2000" dirty="0"/>
              <a:t>Step #5 – Add </a:t>
            </a:r>
            <a:r>
              <a:rPr lang="en-US" sz="2000" dirty="0" err="1"/>
              <a:t>RegEx</a:t>
            </a:r>
            <a:r>
              <a:rPr lang="en-US" sz="2000" dirty="0"/>
              <a:t> to </a:t>
            </a:r>
            <a:r>
              <a:rPr lang="en-US" sz="2000" dirty="0" err="1"/>
              <a:t>TextSearch</a:t>
            </a:r>
            <a:r>
              <a:rPr lang="en-US" sz="2000" dirty="0"/>
              <a:t> pkg</a:t>
            </a:r>
          </a:p>
          <a:p>
            <a:pPr lvl="1"/>
            <a:r>
              <a:rPr lang="en-US" sz="1800" dirty="0"/>
              <a:t>Fairly simple code substitution</a:t>
            </a:r>
          </a:p>
          <a:p>
            <a:pPr lvl="1"/>
            <a:r>
              <a:rPr lang="en-US" sz="1800" dirty="0"/>
              <a:t>May wish to handle both list of successes and list of failures</a:t>
            </a:r>
          </a:p>
          <a:p>
            <a:r>
              <a:rPr lang="en-US" sz="2000" dirty="0" err="1">
                <a:hlinkClick r:id="rId3"/>
              </a:rPr>
              <a:t>BuildOn</a:t>
            </a:r>
            <a:r>
              <a:rPr lang="en-US" sz="2000" dirty="0"/>
              <a:t> – click on </a:t>
            </a:r>
            <a:r>
              <a:rPr lang="en-US" sz="2000" dirty="0" err="1"/>
              <a:t>BuildOn</a:t>
            </a:r>
            <a:r>
              <a:rPr lang="en-US" sz="2000" dirty="0"/>
              <a:t> code</a:t>
            </a:r>
          </a:p>
          <a:p>
            <a:r>
              <a:rPr lang="en-US" sz="2000" dirty="0" err="1">
                <a:hlinkClick r:id="rId4"/>
              </a:rPr>
              <a:t>RegEx</a:t>
            </a:r>
            <a:endParaRPr lang="en-US" sz="2000" dirty="0">
              <a:hlinkClick r:id="rId5"/>
            </a:endParaRPr>
          </a:p>
          <a:p>
            <a:pPr marL="0" indent="0">
              <a:buNone/>
            </a:pPr>
            <a:endParaRPr lang="en-US" sz="2000" dirty="0">
              <a:hlinkClick r:id="rId6"/>
            </a:endParaRPr>
          </a:p>
          <a:p>
            <a:pPr marL="0" indent="0">
              <a:buNone/>
            </a:pPr>
            <a:endParaRPr lang="en-US" sz="2000" dirty="0">
              <a:hlinkClick r:id="rId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Macros &amp; Debugging in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>
                <a:hlinkClick r:id="rId8"/>
              </a:rPr>
              <a:t>Threads</a:t>
            </a:r>
            <a:endParaRPr lang="en-US" sz="2000" dirty="0"/>
          </a:p>
          <a:p>
            <a:r>
              <a:rPr lang="en-US" sz="2000" dirty="0">
                <a:hlinkClick r:id="rId9"/>
              </a:rPr>
              <a:t>Debugging Rust in Visual Studio Code</a:t>
            </a:r>
            <a:endParaRPr lang="en-US" sz="2000" dirty="0"/>
          </a:p>
          <a:p>
            <a:r>
              <a:rPr lang="en-US" sz="2000" dirty="0" err="1">
                <a:hlinkClick r:id="rId10"/>
              </a:rPr>
              <a:t>RustBites</a:t>
            </a:r>
            <a:endParaRPr lang="en-US" sz="2000" dirty="0">
              <a:hlinkClick r:id="rId11" action="ppaction://hlinkfile"/>
            </a:endParaRPr>
          </a:p>
          <a:p>
            <a:r>
              <a:rPr lang="en-US" sz="2000" b="1" dirty="0"/>
              <a:t>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8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951"/>
          </a:xfrm>
        </p:spPr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TextFinder</a:t>
            </a:r>
            <a:endParaRPr lang="en-US" dirty="0"/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CE14D18D-07BE-4C79-A968-AD1D37FCC4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50" y="1414463"/>
            <a:ext cx="3917699" cy="47625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B1F1AF-7BD2-465A-A7C9-5EA40BD7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4463"/>
            <a:ext cx="5181600" cy="4762500"/>
          </a:xfrm>
        </p:spPr>
        <p:txBody>
          <a:bodyPr/>
          <a:lstStyle/>
          <a:p>
            <a:r>
              <a:rPr lang="en-US" dirty="0"/>
              <a:t>All components on same level</a:t>
            </a:r>
          </a:p>
          <a:p>
            <a:pPr lvl="1"/>
            <a:r>
              <a:rPr lang="en-US" dirty="0"/>
              <a:t>Makes dependency metadata simpler</a:t>
            </a:r>
          </a:p>
          <a:p>
            <a:r>
              <a:rPr lang="en-US" dirty="0"/>
              <a:t>Each component has at least one testN.rs file with a main.</a:t>
            </a:r>
          </a:p>
          <a:p>
            <a:pPr lvl="1"/>
            <a:r>
              <a:rPr lang="en-US" dirty="0"/>
              <a:t>Use for testing and demonstrations</a:t>
            </a:r>
          </a:p>
          <a:p>
            <a:r>
              <a:rPr lang="en-US" dirty="0"/>
              <a:t>Traits are defined in the caller’s package if you use DIP.</a:t>
            </a:r>
          </a:p>
          <a:p>
            <a:pPr lvl="1"/>
            <a:r>
              <a:rPr lang="en-US" dirty="0"/>
              <a:t>Otherwise they usually go in the called package.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>
                <a:solidFill>
                  <a:srgbClr val="C00000"/>
                </a:solidFill>
              </a:rPr>
              <a:t>Session #6</a:t>
            </a: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RegEx</a:t>
            </a:r>
            <a:r>
              <a:rPr lang="en-US" dirty="0">
                <a:solidFill>
                  <a:srgbClr val="C00000"/>
                </a:solidFill>
              </a:rPr>
              <a:t> Search</a:t>
            </a:r>
          </a:p>
          <a:p>
            <a:r>
              <a:rPr lang="en-US" dirty="0"/>
              <a:t>Session #7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7C38-1A94-4FA1-9F36-97F809DC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Text Search</a:t>
            </a:r>
          </a:p>
        </p:txBody>
      </p:sp>
      <p:pic>
        <p:nvPicPr>
          <p:cNvPr id="6" name="Content Placeholder 5" descr="Diagram, schematic&#10;&#10;Description automatically generated">
            <a:extLst>
              <a:ext uri="{FF2B5EF4-FFF2-40B4-BE49-F238E27FC236}">
                <a16:creationId xmlns:a16="http://schemas.microsoft.com/office/drawing/2014/main" id="{B4C05602-F71E-49B9-A09B-FD7AD542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50" y="2135981"/>
            <a:ext cx="9048275" cy="33512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24C6-DF7A-44A0-A72A-BD5C15C3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2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610</Words>
  <Application>Microsoft Office PowerPoint</Application>
  <PresentationFormat>Widescreen</PresentationFormat>
  <Paragraphs>105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Rust BuildOn #6</vt:lpstr>
      <vt:lpstr>Build-On</vt:lpstr>
      <vt:lpstr>BuildOn Timeline: Bi-Weekly Sessions</vt:lpstr>
      <vt:lpstr> BuildOn Session #5 Topics</vt:lpstr>
      <vt:lpstr>Rust Project Structure for TextFinder</vt:lpstr>
      <vt:lpstr>BuildOn</vt:lpstr>
      <vt:lpstr>Parallel Text Search</vt:lpstr>
      <vt:lpstr>That’s All Folks!</vt:lpstr>
      <vt:lpstr>Building Rust Library Package (Crate)</vt:lpstr>
      <vt:lpstr>PowerPoint Presentation</vt:lpstr>
      <vt:lpstr>How would I use Rust at work?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102</cp:revision>
  <cp:lastPrinted>2021-03-12T15:35:45Z</cp:lastPrinted>
  <dcterms:created xsi:type="dcterms:W3CDTF">2020-10-11T13:51:19Z</dcterms:created>
  <dcterms:modified xsi:type="dcterms:W3CDTF">2021-04-22T21:18:08Z</dcterms:modified>
</cp:coreProperties>
</file>