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82" r:id="rId3"/>
    <p:sldId id="257" r:id="rId4"/>
    <p:sldId id="268" r:id="rId5"/>
    <p:sldId id="260" r:id="rId6"/>
    <p:sldId id="284" r:id="rId7"/>
    <p:sldId id="283" r:id="rId8"/>
    <p:sldId id="262" r:id="rId9"/>
    <p:sldId id="263" r:id="rId10"/>
    <p:sldId id="264" r:id="rId11"/>
    <p:sldId id="285" r:id="rId12"/>
    <p:sldId id="265" r:id="rId13"/>
    <p:sldId id="266" r:id="rId14"/>
    <p:sldId id="267" r:id="rId15"/>
    <p:sldId id="269" r:id="rId16"/>
    <p:sldId id="270" r:id="rId17"/>
    <p:sldId id="271" r:id="rId18"/>
    <p:sldId id="272" r:id="rId19"/>
    <p:sldId id="273" r:id="rId20"/>
    <p:sldId id="274" r:id="rId21"/>
    <p:sldId id="275" r:id="rId22"/>
    <p:sldId id="277" r:id="rId23"/>
    <p:sldId id="276" r:id="rId24"/>
    <p:sldId id="278" r:id="rId25"/>
    <p:sldId id="279" r:id="rId26"/>
    <p:sldId id="281" r:id="rId27"/>
    <p:sldId id="280"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2/6/2020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2/6/2020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2/6/2020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2/6/2020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2/6/2020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2/6/2020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2/6/2020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2/6/2020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2/6/2020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2/6/2020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2/6/2020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2/6/2020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2/6/2020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4" Type="http://schemas.openxmlformats.org/officeDocument/2006/relationships/hyperlink" Target="https://jimfawcett.github.io/CppRepositories.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77530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295198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413681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09640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143918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283292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49548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48721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322228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119909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3"/>
              </a:rPr>
              <a:t>C++ Story</a:t>
            </a:r>
            <a:r>
              <a:rPr lang="en-US" dirty="0"/>
              <a:t>”</a:t>
            </a:r>
          </a:p>
          <a:p>
            <a:pPr lvl="1"/>
            <a:r>
              <a:rPr lang="en-US" dirty="0"/>
              <a:t>The story is a detailed walk-through the C++ programming language.  It provides reference material for a set of </a:t>
            </a:r>
            <a:r>
              <a:rPr lang="en-US" dirty="0">
                <a:hlinkClick r:id="rId4"/>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338734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87770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110060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3101875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1280875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19158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53933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69519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265809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401571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323022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50288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422567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8</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9</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3426</Words>
  <Application>Microsoft Office PowerPoint</Application>
  <PresentationFormat>Widescreen</PresentationFormat>
  <Paragraphs>257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C++ Models</vt:lpstr>
      <vt:lpstr>Background</vt:lpstr>
      <vt:lpstr>Prologue</vt:lpstr>
      <vt:lpstr>Presentation Resources</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68</cp:revision>
  <cp:lastPrinted>2020-02-06T15:38:29Z</cp:lastPrinted>
  <dcterms:created xsi:type="dcterms:W3CDTF">2020-02-03T12:39:42Z</dcterms:created>
  <dcterms:modified xsi:type="dcterms:W3CDTF">2020-02-06T19:12:43Z</dcterms:modified>
</cp:coreProperties>
</file>