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4924069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5833</Words>
  <Application>Microsoft Office PowerPoint</Application>
  <PresentationFormat>Widescreen</PresentationFormat>
  <Paragraphs>577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273</cp:revision>
  <cp:lastPrinted>2020-04-01T23:03:44Z</cp:lastPrinted>
  <dcterms:created xsi:type="dcterms:W3CDTF">2020-02-03T12:39:42Z</dcterms:created>
  <dcterms:modified xsi:type="dcterms:W3CDTF">2020-04-18T15:49:12Z</dcterms:modified>
</cp:coreProperties>
</file>