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5" r:id="rId4"/>
    <p:sldId id="266" r:id="rId5"/>
    <p:sldId id="264" r:id="rId6"/>
    <p:sldId id="272" r:id="rId7"/>
    <p:sldId id="258" r:id="rId8"/>
    <p:sldId id="257" r:id="rId9"/>
    <p:sldId id="267" r:id="rId10"/>
    <p:sldId id="259" r:id="rId11"/>
    <p:sldId id="268" r:id="rId12"/>
    <p:sldId id="270" r:id="rId13"/>
    <p:sldId id="271" r:id="rId14"/>
    <p:sldId id="278" r:id="rId15"/>
    <p:sldId id="274" r:id="rId16"/>
    <p:sldId id="273" r:id="rId17"/>
    <p:sldId id="275" r:id="rId18"/>
    <p:sldId id="261" r:id="rId19"/>
    <p:sldId id="262" r:id="rId20"/>
    <p:sldId id="263" r:id="rId21"/>
    <p:sldId id="276" r:id="rId22"/>
    <p:sldId id="277" r:id="rId23"/>
    <p:sldId id="279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95" y="1609725"/>
            <a:ext cx="8465009" cy="460533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700" y="365126"/>
            <a:ext cx="6112099" cy="600789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- Stories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137803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2" y="3876541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6" y="345808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6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4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94"/>
            <a:ext cx="10515600" cy="4605741"/>
          </a:xfrm>
        </p:spPr>
        <p:txBody>
          <a:bodyPr/>
          <a:lstStyle/>
          <a:p>
            <a:r>
              <a:rPr lang="en-US" dirty="0"/>
              <a:t>Experiments to make the site’s publishing process more effective are continuing:</a:t>
            </a:r>
          </a:p>
          <a:p>
            <a:pPr lvl="1"/>
            <a:r>
              <a:rPr lang="en-US" dirty="0"/>
              <a:t>Developing UI widgets to use webpage real estate effectively</a:t>
            </a:r>
          </a:p>
          <a:p>
            <a:pPr lvl="2"/>
            <a:r>
              <a:rPr lang="en-US" dirty="0"/>
              <a:t>User driven diagram resizer</a:t>
            </a:r>
          </a:p>
          <a:p>
            <a:pPr lvl="2"/>
            <a:r>
              <a:rPr lang="en-US" dirty="0"/>
              <a:t>Slide-in panels</a:t>
            </a:r>
          </a:p>
          <a:p>
            <a:pPr lvl="2"/>
            <a:r>
              <a:rPr lang="en-US" dirty="0"/>
              <a:t>Slide show</a:t>
            </a:r>
          </a:p>
          <a:p>
            <a:pPr lvl="2"/>
            <a:r>
              <a:rPr lang="en-US" dirty="0"/>
              <a:t>Code blocks for presentation</a:t>
            </a:r>
          </a:p>
          <a:p>
            <a:pPr lvl="2"/>
            <a:r>
              <a:rPr lang="en-US" dirty="0"/>
              <a:t>Photo styling</a:t>
            </a:r>
          </a:p>
          <a:p>
            <a:pPr lvl="1"/>
            <a:r>
              <a:rPr lang="en-US" dirty="0"/>
              <a:t>Navigation schemes</a:t>
            </a:r>
          </a:p>
          <a:p>
            <a:pPr lvl="2"/>
            <a:r>
              <a:rPr lang="en-US" dirty="0"/>
              <a:t>Dropdown menus</a:t>
            </a:r>
          </a:p>
          <a:p>
            <a:pPr lvl="2"/>
            <a:r>
              <a:rPr lang="en-US" dirty="0"/>
              <a:t>Navigation buttons and key presses</a:t>
            </a:r>
          </a:p>
          <a:p>
            <a:pPr lvl="1"/>
            <a:r>
              <a:rPr lang="en-US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834" y="1629163"/>
            <a:ext cx="5181600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</a:t>
            </a:r>
            <a:r>
              <a:rPr lang="en-US" dirty="0" err="1"/>
              <a:t>searchs</a:t>
            </a:r>
            <a:r>
              <a:rPr lang="en-US" dirty="0"/>
              <a:t>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Software exchange is often ad-hoc.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Application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7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query, it’s a data dump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Indeed, 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completed it is common for scores of contracts to be awarded for new versions of a successful product.</a:t>
            </a:r>
          </a:p>
          <a:p>
            <a:pPr lvl="2"/>
            <a:r>
              <a:rPr lang="en-US" sz="1100" dirty="0"/>
              <a:t>Usually a large part of a new product based on an existing one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36372" y="4114806"/>
            <a:ext cx="8178084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11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62"/>
            <a:ext cx="10515600" cy="4719953"/>
          </a:xfrm>
        </p:spPr>
        <p:txBody>
          <a:bodyPr/>
          <a:lstStyle/>
          <a:p>
            <a:r>
              <a:rPr lang="en-US" dirty="0"/>
              <a:t>Users search for a component to fill a current implementation need</a:t>
            </a:r>
          </a:p>
          <a:p>
            <a:pPr lvl="1"/>
            <a:r>
              <a:rPr lang="en-US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dirty="0"/>
              <a:t>So search and interpretation need to be effective</a:t>
            </a:r>
          </a:p>
          <a:p>
            <a:pPr lvl="1"/>
            <a:r>
              <a:rPr lang="en-US" dirty="0"/>
              <a:t>For repositories with hundreds of components, that is not trivial</a:t>
            </a:r>
          </a:p>
          <a:p>
            <a:r>
              <a:rPr lang="en-US" dirty="0"/>
              <a:t>The main issues are:</a:t>
            </a:r>
            <a:br>
              <a:rPr lang="en-US" sz="2400" dirty="0"/>
            </a:br>
            <a:r>
              <a:rPr lang="en-US" sz="600" dirty="0"/>
              <a:t> </a:t>
            </a:r>
            <a:endParaRPr lang="en-US" dirty="0"/>
          </a:p>
          <a:p>
            <a:pPr lvl="1"/>
            <a:r>
              <a:rPr lang="en-US" dirty="0"/>
              <a:t>Developing a useful search process that is intuitive and quick</a:t>
            </a:r>
          </a:p>
          <a:p>
            <a:pPr lvl="1"/>
            <a:r>
              <a:rPr lang="en-US" dirty="0"/>
              <a:t>Helping users interpret a found component</a:t>
            </a:r>
          </a:p>
          <a:p>
            <a:pPr lvl="2"/>
            <a:r>
              <a:rPr lang="en-US" dirty="0"/>
              <a:t>What does it do?</a:t>
            </a:r>
          </a:p>
          <a:p>
            <a:pPr lvl="2"/>
            <a:r>
              <a:rPr lang="en-US" dirty="0"/>
              <a:t>How is it designed?</a:t>
            </a:r>
          </a:p>
          <a:p>
            <a:pPr lvl="2"/>
            <a:r>
              <a:rPr lang="en-US" dirty="0"/>
              <a:t>How to integrate with existing code?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1985</Words>
  <Application>Microsoft Office PowerPoint</Application>
  <PresentationFormat>Widescreen</PresentationFormat>
  <Paragraphs>248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Publishing Source Code for Reuse and Maintenance</vt:lpstr>
      <vt:lpstr>Application Domains</vt:lpstr>
      <vt:lpstr>Open-Source Domain  Parts flow in, a product flows out</vt:lpstr>
      <vt:lpstr>Other Domains  Components installed, flow out to users</vt:lpstr>
      <vt:lpstr>Goal – Support Salvage and Reuse</vt:lpstr>
      <vt:lpstr>Software Reuse</vt:lpstr>
      <vt:lpstr>Publishing Code for (Re)use</vt:lpstr>
      <vt:lpstr>The Issues</vt:lpstr>
      <vt:lpstr>Website for Publishing Reusable Components</vt:lpstr>
      <vt:lpstr>Site Structure</vt:lpstr>
      <vt:lpstr>Site Structure - Code Repos</vt:lpstr>
      <vt:lpstr>Site Structure - Stories</vt:lpstr>
      <vt:lpstr>Site Structure – Code Snaps</vt:lpstr>
      <vt:lpstr>Quality Control</vt:lpstr>
      <vt:lpstr>Experiments</vt:lpstr>
      <vt:lpstr>Status and Conclusions</vt:lpstr>
      <vt:lpstr>Appendix - Domains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58</cp:revision>
  <cp:lastPrinted>2019-10-13T19:39:57Z</cp:lastPrinted>
  <dcterms:created xsi:type="dcterms:W3CDTF">2019-10-11T13:00:32Z</dcterms:created>
  <dcterms:modified xsi:type="dcterms:W3CDTF">2019-10-13T20:18:16Z</dcterms:modified>
</cp:coreProperties>
</file>