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ConsumingRustBite2.pdf" TargetMode="External"/><Relationship Id="rId2" Type="http://schemas.openxmlformats.org/officeDocument/2006/relationships/hyperlink" Target="https://jimfawcett.github.io/Resources/ConsumingRustBite4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ConsumingRustBite3.pdf" TargetMode="External"/><Relationship Id="rId2" Type="http://schemas.openxmlformats.org/officeDocument/2006/relationships/hyperlink" Target="https://jimfawcett.github.io/Resources/ConsumingRustBite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mfawcett.github.io/Resources/RustModels.pdf#page=1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666419"/>
          </a:xfrm>
        </p:spPr>
        <p:txBody>
          <a:bodyPr/>
          <a:lstStyle/>
          <a:p>
            <a:r>
              <a:rPr lang="en-US" sz="4000" dirty="0"/>
              <a:t>Consuming Rust bite by byte</a:t>
            </a:r>
            <a:br>
              <a:rPr lang="en-US" sz="40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4800" b="1" dirty="0"/>
              <a:t>Bite 3 – Ownership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9CD2AC9-5C0E-45F1-BED3-D16783B15805}"/>
              </a:ext>
            </a:extLst>
          </p:cNvPr>
          <p:cNvSpPr txBox="1"/>
          <p:nvPr/>
        </p:nvSpPr>
        <p:spPr>
          <a:xfrm>
            <a:off x="10571441" y="6226296"/>
            <a:ext cx="97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2"/>
              </a:rPr>
              <a:t>Bite #4</a:t>
            </a:r>
            <a:r>
              <a:rPr lang="en-US" sz="2000" dirty="0"/>
              <a:t> 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E5E7946-B24E-4757-95F8-F047A5C465C7}"/>
              </a:ext>
            </a:extLst>
          </p:cNvPr>
          <p:cNvSpPr txBox="1"/>
          <p:nvPr/>
        </p:nvSpPr>
        <p:spPr>
          <a:xfrm>
            <a:off x="812024" y="6109379"/>
            <a:ext cx="97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3"/>
              </a:rPr>
              <a:t>Bite #2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46"/>
            <a:ext cx="10515600" cy="720314"/>
          </a:xfrm>
        </p:spPr>
        <p:txBody>
          <a:bodyPr/>
          <a:lstStyle/>
          <a:p>
            <a:r>
              <a:rPr lang="en-US" dirty="0"/>
              <a:t>Bite #3 –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Mutability</a:t>
            </a:r>
          </a:p>
          <a:p>
            <a:pPr lvl="1"/>
            <a:r>
              <a:rPr lang="en-US" dirty="0"/>
              <a:t>Single ownership</a:t>
            </a:r>
          </a:p>
          <a:p>
            <a:pPr lvl="1"/>
            <a:r>
              <a:rPr lang="en-US" dirty="0"/>
              <a:t>Borrow</a:t>
            </a:r>
          </a:p>
          <a:p>
            <a:pPr lvl="1"/>
            <a:r>
              <a:rPr lang="en-US" dirty="0" err="1"/>
              <a:t>RwLock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0910-5D18-4C63-AFA3-3F04D5AD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F1D4-7D48-495D-9B4A-7C6DD9CF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Rust array of integers – attempt to index out of bounds.</a:t>
            </a:r>
          </a:p>
          <a:p>
            <a:pPr lvl="2"/>
            <a:r>
              <a:rPr lang="en-US" dirty="0"/>
              <a:t>What is the advantage of Rust panic over C++ allowed access?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difference between references in C++ and Rust?</a:t>
            </a:r>
          </a:p>
          <a:p>
            <a:pPr lvl="2"/>
            <a:r>
              <a:rPr lang="en-US" dirty="0"/>
              <a:t>Distinguish between references and pointers.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Consult Dr. Google to discover what you can and cannot do with pointers in safe Rust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723-8DE0-4A3D-B6AD-724FC3D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9941E0-322C-467C-89AB-4BD24B2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559640"/>
              </p:ext>
            </p:extLst>
          </p:nvPr>
        </p:nvGraphicFramePr>
        <p:xfrm>
          <a:off x="838200" y="1341438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98899">
                  <a:extLst>
                    <a:ext uri="{9D8B030D-6E8A-4147-A177-3AD203B41FA5}">
                      <a16:colId xmlns:a16="http://schemas.microsoft.com/office/drawing/2014/main" val="129708743"/>
                    </a:ext>
                  </a:extLst>
                </a:gridCol>
                <a:gridCol w="6816701">
                  <a:extLst>
                    <a:ext uri="{9D8B030D-6E8A-4147-A177-3AD203B41FA5}">
                      <a16:colId xmlns:a16="http://schemas.microsoft.com/office/drawing/2014/main" val="2429944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7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ConsumingRustBite1 -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Bind, Copy, Move, and Clone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9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ConsumingRustBite3 - Ownership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owner, borrow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4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Rust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discussion in Rust </a:t>
                      </a:r>
                      <a:r>
                        <a:rPr lang="en-US"/>
                        <a:t>Models 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2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0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#3 introduces Rust’s ownership model.  That’s what makes Rust a safe language.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162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Consuming Rust bite by byte   Bite 3 – Ownership</vt:lpstr>
      <vt:lpstr>Bite #3 – Ownership</vt:lpstr>
      <vt:lpstr>Coming soon</vt:lpstr>
      <vt:lpstr>Exercises</vt:lpstr>
      <vt:lpstr>References</vt:lpstr>
      <vt:lpstr>That’s all until Bite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22</cp:revision>
  <dcterms:created xsi:type="dcterms:W3CDTF">2020-05-26T17:34:49Z</dcterms:created>
  <dcterms:modified xsi:type="dcterms:W3CDTF">2020-05-29T16:34:22Z</dcterms:modified>
</cp:coreProperties>
</file>