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51" r:id="rId4"/>
    <p:sldId id="353" r:id="rId5"/>
    <p:sldId id="344" r:id="rId6"/>
    <p:sldId id="345" r:id="rId7"/>
    <p:sldId id="340" r:id="rId8"/>
    <p:sldId id="325" r:id="rId9"/>
    <p:sldId id="326" r:id="rId10"/>
    <p:sldId id="352" r:id="rId11"/>
    <p:sldId id="327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2.pdf" TargetMode="External"/><Relationship Id="rId2" Type="http://schemas.openxmlformats.org/officeDocument/2006/relationships/hyperlink" Target="https://jimfawcett.github.io/Resources/ConsumingRustBite4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4.pdf" TargetMode="External"/><Relationship Id="rId2" Type="http://schemas.openxmlformats.org/officeDocument/2006/relationships/hyperlink" Target="https://jimfawcett.github.io/Resources/ConsumingRustBite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mfawcett.github.io/Resources/RustModels.pdf#page=1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3 – Ownership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9CD2AC9-5C0E-45F1-BED3-D16783B15805}"/>
              </a:ext>
            </a:extLst>
          </p:cNvPr>
          <p:cNvSpPr txBox="1"/>
          <p:nvPr/>
        </p:nvSpPr>
        <p:spPr>
          <a:xfrm>
            <a:off x="10571441" y="6226296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2"/>
              </a:rPr>
              <a:t>Bite #4</a:t>
            </a:r>
            <a:r>
              <a:rPr lang="en-US" sz="2000" dirty="0"/>
              <a:t>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E5E7946-B24E-4757-95F8-F047A5C465C7}"/>
              </a:ext>
            </a:extLst>
          </p:cNvPr>
          <p:cNvSpPr txBox="1"/>
          <p:nvPr/>
        </p:nvSpPr>
        <p:spPr>
          <a:xfrm>
            <a:off x="812024" y="6109379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3"/>
              </a:rPr>
              <a:t>Bite #2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2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2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pPr lvl="2"/>
            <a:r>
              <a:rPr lang="en-US" dirty="0"/>
              <a:t>Z may not be mutated while there is an active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function that accepts a mutable reference.  Attempt to display the reference with print!.  Why does this fail to compile?</a:t>
            </a:r>
          </a:p>
          <a:p>
            <a:pPr lvl="2"/>
            <a:r>
              <a:rPr lang="en-US" dirty="0"/>
              <a:t>How can you display the function’s argument?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 Copy and Move operations have to do with ownership?</a:t>
            </a:r>
          </a:p>
          <a:p>
            <a:pPr lvl="2"/>
            <a:r>
              <a:rPr lang="en-US" dirty="0"/>
              <a:t>How can you avoid transfer of ownership when binding to a non-blittable value?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an owner not allowed to mutate when there are active references to its value?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856491"/>
              </p:ext>
            </p:extLst>
          </p:nvPr>
        </p:nvGraphicFramePr>
        <p:xfrm>
          <a:off x="838200" y="1341438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38649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376951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ConsumingRustBite2 - Undefined 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memory safety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9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ConsumingRustBite4 - Interior mutability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 ownership rules at run-time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Rust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</a:t>
                      </a:r>
                      <a:r>
                        <a:rPr lang="en-US"/>
                        <a:t>Models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#4 discusses interior mutability.  The defers ownership rule checking to run-time.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46"/>
            <a:ext cx="10515600" cy="720314"/>
          </a:xfrm>
        </p:spPr>
        <p:txBody>
          <a:bodyPr/>
          <a:lstStyle/>
          <a:p>
            <a:r>
              <a:rPr lang="en-US" dirty="0"/>
              <a:t>Bite #3 –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Mutability</a:t>
            </a:r>
          </a:p>
          <a:p>
            <a:pPr lvl="1"/>
            <a:r>
              <a:rPr lang="en-US" dirty="0"/>
              <a:t>Single ownership</a:t>
            </a:r>
          </a:p>
          <a:p>
            <a:pPr lvl="1"/>
            <a:r>
              <a:rPr lang="en-US" dirty="0"/>
              <a:t>Borrow</a:t>
            </a:r>
          </a:p>
          <a:p>
            <a:pPr lvl="1"/>
            <a:r>
              <a:rPr lang="en-US" dirty="0" err="1"/>
              <a:t>RwLock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a value simultaneously.</a:t>
            </a:r>
          </a:p>
          <a:p>
            <a:pPr lvl="1"/>
            <a:r>
              <a:rPr lang="en-US" dirty="0"/>
              <a:t>Writers get exclusive access to a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Creation of reference inhibits owner’s ability to mutate</a:t>
            </a:r>
            <a:br>
              <a:rPr lang="en-US" sz="2400" dirty="0"/>
            </a:br>
            <a:endParaRPr lang="en-US" sz="1300" dirty="0"/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2"/>
            <a:r>
              <a:rPr lang="en-US" dirty="0"/>
              <a:t>Owner disposes resource when it goes out of scope or is dropped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shared.  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for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mut r2: &amp;String = &amp;s;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1045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Consuming Rust bite by byte   Bite 3 – Ownership</vt:lpstr>
      <vt:lpstr>Bite #3 – Ownership</vt:lpstr>
      <vt:lpstr>Rust Ownership</vt:lpstr>
      <vt:lpstr>Examples of References and RwLocking</vt:lpstr>
      <vt:lpstr>Rust won’t allow mutation with an active reference</vt:lpstr>
      <vt:lpstr>Rust allows mutation if we don’t use the reference</vt:lpstr>
      <vt:lpstr>Hello Ownership!</vt:lpstr>
      <vt:lpstr>Immutable References</vt:lpstr>
      <vt:lpstr>Mutable References</vt:lpstr>
      <vt:lpstr>Copies, Moves</vt:lpstr>
      <vt:lpstr>Ownership summary</vt:lpstr>
      <vt:lpstr>Exercises</vt:lpstr>
      <vt:lpstr>References</vt:lpstr>
      <vt:lpstr>That’s all until Bite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27</cp:revision>
  <dcterms:created xsi:type="dcterms:W3CDTF">2020-05-26T17:34:49Z</dcterms:created>
  <dcterms:modified xsi:type="dcterms:W3CDTF">2020-05-29T20:22:22Z</dcterms:modified>
</cp:coreProperties>
</file>