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61" r:id="rId6"/>
    <p:sldId id="262" r:id="rId7"/>
    <p:sldId id="263" r:id="rId8"/>
    <p:sldId id="264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code, is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 documentation needs to provide information about the component’s concept, design, and typical use</a:t>
            </a:r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56CF1-0166-439C-8BE3-5189825E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0" y="1609725"/>
            <a:ext cx="9278259" cy="460533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587795"/>
            <a:ext cx="10515600" cy="4848447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CDN links</a:t>
            </a:r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 that is not trivial</a:t>
            </a:r>
          </a:p>
          <a:p>
            <a:r>
              <a:rPr lang="en-US" dirty="0"/>
              <a:t>The main issues are:</a:t>
            </a:r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poorly written code.</a:t>
            </a:r>
          </a:p>
          <a:p>
            <a:r>
              <a:rPr lang="en-US" sz="2200" dirty="0"/>
              <a:t>Software exchange is often ad-hoc.</a:t>
            </a:r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Adds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useable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865</Words>
  <Application>Microsoft Office PowerPoint</Application>
  <PresentationFormat>Widescreen</PresentationFormat>
  <Paragraphs>108</Paragraphs>
  <Slides>11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Publishing Source Code for Reuse and Maintenance</vt:lpstr>
      <vt:lpstr>Domains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Domain</vt:lpstr>
      <vt:lpstr>Goal – Support Salvage and Reuse</vt:lpstr>
      <vt:lpstr>Publishing Code for (Re)use</vt:lpstr>
      <vt:lpstr>The Issues</vt:lpstr>
      <vt:lpstr>Site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24</cp:revision>
  <dcterms:created xsi:type="dcterms:W3CDTF">2019-10-11T13:00:32Z</dcterms:created>
  <dcterms:modified xsi:type="dcterms:W3CDTF">2019-10-13T00:29:57Z</dcterms:modified>
</cp:coreProperties>
</file>