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esources/ConsumingRustBite2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Data.html#lifecycle" TargetMode="External"/><Relationship Id="rId2" Type="http://schemas.openxmlformats.org/officeDocument/2006/relationships/hyperlink" Target="https://jimfawcett.github.io/Resources/ConsumingRustBite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1 - Data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D2AC9-5C0E-45F1-BED3-D16783B15805}"/>
              </a:ext>
            </a:extLst>
          </p:cNvPr>
          <p:cNvSpPr txBox="1"/>
          <p:nvPr/>
        </p:nvSpPr>
        <p:spPr>
          <a:xfrm>
            <a:off x="10456269" y="6093673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Bite #2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</a:t>
            </a:r>
            <a:r>
              <a:rPr lang="en-US" dirty="0" err="1"/>
              <a:t>VecDeques</a:t>
            </a:r>
            <a:r>
              <a:rPr lang="en-US" dirty="0"/>
              <a:t>, and Maps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052860"/>
              </p:ext>
            </p:extLst>
          </p:nvPr>
        </p:nvGraphicFramePr>
        <p:xfrm>
          <a:off x="838200" y="1341438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1522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684078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ConsumingRustBite2 - UDB</a:t>
                      </a:r>
                      <a:r>
                        <a:rPr lang="en-US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behavior – example from C++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Story -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Rust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illustrates undefined behavior with C++ code, showing us why we need Rust.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bites - brief presentations - about the Rust programming language: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associate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sz="1800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unadorned integral value that can be correctly written to a </a:t>
            </a:r>
            <a:r>
              <a:rPr lang="en-US" sz="1800" dirty="0"/>
              <a:t>32</a:t>
            </a:r>
            <a:r>
              <a:rPr lang="en-US" dirty="0"/>
              <a:t>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one or more blocks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#3.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2"/>
            <a:r>
              <a:rPr lang="en-US" dirty="0"/>
              <a:t>Enforced by </a:t>
            </a:r>
            <a:r>
              <a:rPr lang="en-US" dirty="0" err="1"/>
              <a:t>rustc</a:t>
            </a:r>
            <a:r>
              <a:rPr lang="en-US" dirty="0"/>
              <a:t>, the Rust compiler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code, when binding,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  // copy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operation copies resources to target.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D3C6D-99D5-4250-AD79-D1606D05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32" y="354179"/>
            <a:ext cx="4260967" cy="29590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B45595-CCBB-477A-A699-B260A46CAB43}"/>
              </a:ext>
            </a:extLst>
          </p:cNvPr>
          <p:cNvSpPr txBox="1"/>
          <p:nvPr/>
        </p:nvSpPr>
        <p:spPr>
          <a:xfrm>
            <a:off x="10383559" y="2197016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9586C-5DDB-4EBD-9AED-D4DCC5CEC8A6}"/>
              </a:ext>
            </a:extLst>
          </p:cNvPr>
          <p:cNvSpPr txBox="1"/>
          <p:nvPr/>
        </p:nvSpPr>
        <p:spPr>
          <a:xfrm>
            <a:off x="10383559" y="5176185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963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Consuming Rust bite by byte   Bite 1 - Data</vt:lpstr>
      <vt:lpstr>Why Rust?</vt:lpstr>
      <vt:lpstr>What is this?</vt:lpstr>
      <vt:lpstr>Bite #1 – Rust Data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Exercises</vt:lpstr>
      <vt:lpstr>References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16</cp:revision>
  <dcterms:created xsi:type="dcterms:W3CDTF">2020-05-26T17:34:49Z</dcterms:created>
  <dcterms:modified xsi:type="dcterms:W3CDTF">2020-05-29T16:17:56Z</dcterms:modified>
</cp:coreProperties>
</file>