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4" r:id="rId4"/>
    <p:sldId id="342" r:id="rId5"/>
    <p:sldId id="343" r:id="rId6"/>
    <p:sldId id="344" r:id="rId7"/>
    <p:sldId id="349" r:id="rId8"/>
    <p:sldId id="350" r:id="rId9"/>
    <p:sldId id="34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1.pdf" TargetMode="External"/><Relationship Id="rId2" Type="http://schemas.openxmlformats.org/officeDocument/2006/relationships/hyperlink" Target="https://jimfawcett.github.io/Resources/ConsumingRustBite3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3.pdf" TargetMode="External"/><Relationship Id="rId2" Type="http://schemas.openxmlformats.org/officeDocument/2006/relationships/hyperlink" Target="https://jimfawcett.github.io/Resources/ConsumingRustBite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Resources/RustModels.pdf#page=1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2 – Undefined Behavior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571441" y="6226296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Bite #3</a:t>
            </a:r>
            <a:r>
              <a:rPr lang="en-US" sz="2000" dirty="0"/>
              <a:t>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E5E7946-B24E-4757-95F8-F047A5C465C7}"/>
              </a:ext>
            </a:extLst>
          </p:cNvPr>
          <p:cNvSpPr txBox="1"/>
          <p:nvPr/>
        </p:nvSpPr>
        <p:spPr>
          <a:xfrm>
            <a:off x="812024" y="6109379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Bite #1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Rust array of integers – attempt to index out of bounds.</a:t>
            </a:r>
          </a:p>
          <a:p>
            <a:pPr lvl="2"/>
            <a:r>
              <a:rPr lang="en-US" dirty="0"/>
              <a:t>What is the advantage of Rust panic over C++ allowed access?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references in C++ and Rust?</a:t>
            </a:r>
          </a:p>
          <a:p>
            <a:pPr lvl="2"/>
            <a:r>
              <a:rPr lang="en-US" dirty="0"/>
              <a:t>Distinguish between references and pointers.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Consult Dr. Google to discover what you can and cannot do with pointers in safe Rust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559640"/>
              </p:ext>
            </p:extLst>
          </p:nvPr>
        </p:nvGraphicFramePr>
        <p:xfrm>
          <a:off x="838200" y="1341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899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816701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ConsumingRustBite1 -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Bind, Copy, Move, and Clone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ConsumingRustBite3 -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owner,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Rust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</a:t>
                      </a:r>
                      <a:r>
                        <a:rPr lang="en-US"/>
                        <a:t>Models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#3 introduces Rust’s ownership model.  That’s what makes Rust a safe language.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086"/>
            <a:ext cx="10515600" cy="720314"/>
          </a:xfrm>
        </p:spPr>
        <p:txBody>
          <a:bodyPr/>
          <a:lstStyle/>
          <a:p>
            <a:r>
              <a:rPr lang="en-US" dirty="0"/>
              <a:t>Bite #2 – Undefined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observe undefined behavior in C++, and understand why that won’t happen in Rust code: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Invalid references</a:t>
            </a:r>
          </a:p>
          <a:p>
            <a:pPr lvl="1"/>
            <a:r>
              <a:rPr lang="en-US" dirty="0"/>
              <a:t>Indexing out of bounds</a:t>
            </a:r>
          </a:p>
          <a:p>
            <a:pPr lvl="1"/>
            <a:r>
              <a:rPr lang="en-US" dirty="0"/>
              <a:t>C++ safe by convention</a:t>
            </a:r>
          </a:p>
          <a:p>
            <a:pPr lvl="1"/>
            <a:r>
              <a:rPr lang="en-US" dirty="0"/>
              <a:t>Rust safe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Reference invalidation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587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Consuming Rust bite by byte   Bite 2 – Undefined Behavior</vt:lpstr>
      <vt:lpstr>Bite #2 – Undefined Behavior</vt:lpstr>
      <vt:lpstr>PowerPoint Presentation</vt:lpstr>
      <vt:lpstr>Undefined Behavior – C++ dangling reference</vt:lpstr>
      <vt:lpstr>Undefined Behavior – C++ index out of bounds</vt:lpstr>
      <vt:lpstr>Rust won’t allow mutation with an active reference</vt:lpstr>
      <vt:lpstr>In defense of C++ - Dangling Reference</vt:lpstr>
      <vt:lpstr>In defense of C++ - Index out of Bounds </vt:lpstr>
      <vt:lpstr>Why Rust?</vt:lpstr>
      <vt:lpstr>Exercises</vt:lpstr>
      <vt:lpstr>References</vt:lpstr>
      <vt:lpstr>That’s all until Bite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20</cp:revision>
  <dcterms:created xsi:type="dcterms:W3CDTF">2020-05-26T17:34:49Z</dcterms:created>
  <dcterms:modified xsi:type="dcterms:W3CDTF">2020-05-29T16:22:45Z</dcterms:modified>
</cp:coreProperties>
</file>