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51" r:id="rId4"/>
    <p:sldId id="353" r:id="rId5"/>
    <p:sldId id="344" r:id="rId6"/>
    <p:sldId id="345" r:id="rId7"/>
    <p:sldId id="340" r:id="rId8"/>
    <p:sldId id="325" r:id="rId9"/>
    <p:sldId id="326" r:id="rId10"/>
    <p:sldId id="352" r:id="rId11"/>
    <p:sldId id="327" r:id="rId12"/>
    <p:sldId id="266" r:id="rId13"/>
    <p:sldId id="267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onsumingRustBite2.pdf" TargetMode="External"/><Relationship Id="rId2" Type="http://schemas.openxmlformats.org/officeDocument/2006/relationships/hyperlink" Target="https://jimfawcett.github.io/Resources/ConsumingRustBite4.pdf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ConsumingRustBite4.pdf" TargetMode="External"/><Relationship Id="rId2" Type="http://schemas.openxmlformats.org/officeDocument/2006/relationships/hyperlink" Target="https://jimfawcett.github.io/Resources/ConsumingRustBite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mfawcett.github.io/RustStory_Models.html#ownershi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666419"/>
          </a:xfrm>
        </p:spPr>
        <p:txBody>
          <a:bodyPr/>
          <a:lstStyle/>
          <a:p>
            <a:r>
              <a:rPr lang="en-US" sz="4000" dirty="0"/>
              <a:t>Consuming Rust bite by byte</a:t>
            </a:r>
            <a:br>
              <a:rPr lang="en-US" sz="40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4800" b="1" dirty="0"/>
              <a:t>Bite 3 – Ownership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99CD2AC9-5C0E-45F1-BED3-D16783B15805}"/>
              </a:ext>
            </a:extLst>
          </p:cNvPr>
          <p:cNvSpPr txBox="1"/>
          <p:nvPr/>
        </p:nvSpPr>
        <p:spPr>
          <a:xfrm>
            <a:off x="10571441" y="6226296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2"/>
              </a:rPr>
              <a:t>Bite #4</a:t>
            </a:r>
            <a:r>
              <a:rPr lang="en-US" sz="2000" dirty="0"/>
              <a:t> 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E5E7946-B24E-4757-95F8-F047A5C465C7}"/>
              </a:ext>
            </a:extLst>
          </p:cNvPr>
          <p:cNvSpPr txBox="1"/>
          <p:nvPr/>
        </p:nvSpPr>
        <p:spPr>
          <a:xfrm>
            <a:off x="812024" y="6109379"/>
            <a:ext cx="97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hlinkClick r:id="rId3"/>
              </a:rPr>
              <a:t>Bite #2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2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2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r3 = &amp;z;  </a:t>
            </a:r>
            <a:r>
              <a:rPr lang="en-US" dirty="0"/>
              <a:t>==&gt;  may only have one mutable reference</a:t>
            </a:r>
          </a:p>
          <a:p>
            <a:pPr lvl="2"/>
            <a:r>
              <a:rPr lang="en-US" dirty="0"/>
              <a:t>Z may not be mutated while there is an active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function that accepts a mutable reference.  Attempt to display the reference with print!.  Why does this fail to compile?</a:t>
            </a:r>
          </a:p>
          <a:p>
            <a:pPr lvl="2"/>
            <a:r>
              <a:rPr lang="en-US" dirty="0"/>
              <a:t>How can you display the function’s argument?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do Copy and Move operations have to do with ownership?</a:t>
            </a:r>
          </a:p>
          <a:p>
            <a:pPr lvl="2"/>
            <a:r>
              <a:rPr lang="en-US" dirty="0"/>
              <a:t>How can you avoid transfer of ownership when binding to a non-blittable value?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Why is an owner not allowed to mutate when there are active references to its value?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C9723-8DE0-4A3D-B6AD-724FC3DC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9941E0-322C-467C-89AB-4BD24B25E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450669"/>
              </p:ext>
            </p:extLst>
          </p:nvPr>
        </p:nvGraphicFramePr>
        <p:xfrm>
          <a:off x="838200" y="1341438"/>
          <a:ext cx="1051560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38649">
                  <a:extLst>
                    <a:ext uri="{9D8B030D-6E8A-4147-A177-3AD203B41FA5}">
                      <a16:colId xmlns:a16="http://schemas.microsoft.com/office/drawing/2014/main" val="129708743"/>
                    </a:ext>
                  </a:extLst>
                </a:gridCol>
                <a:gridCol w="6376951">
                  <a:extLst>
                    <a:ext uri="{9D8B030D-6E8A-4147-A177-3AD203B41FA5}">
                      <a16:colId xmlns:a16="http://schemas.microsoft.com/office/drawing/2014/main" val="2429944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27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ConsumingRustBite2 - Undefined Behavior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memory safety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999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ConsumingRustBite4 - Interior mutability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Checking ownership rules at run-time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04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Rust Story - Ownership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discussion in </a:t>
                      </a:r>
                      <a:r>
                        <a:rPr lang="en-US"/>
                        <a:t>Rust Story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727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928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04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#4 discusses interior mutability.  The defers ownership rule checking to run-time.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046"/>
            <a:ext cx="10515600" cy="720314"/>
          </a:xfrm>
        </p:spPr>
        <p:txBody>
          <a:bodyPr/>
          <a:lstStyle/>
          <a:p>
            <a:r>
              <a:rPr lang="en-US" dirty="0"/>
              <a:t>Bite #3 –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Mutability</a:t>
            </a:r>
          </a:p>
          <a:p>
            <a:pPr lvl="1"/>
            <a:r>
              <a:rPr lang="en-US" dirty="0"/>
              <a:t>Single ownership</a:t>
            </a:r>
          </a:p>
          <a:p>
            <a:pPr lvl="1"/>
            <a:r>
              <a:rPr lang="en-US" dirty="0"/>
              <a:t>Borrow</a:t>
            </a:r>
          </a:p>
          <a:p>
            <a:pPr lvl="1"/>
            <a:r>
              <a:rPr lang="en-US" dirty="0" err="1"/>
              <a:t>RwLock</a:t>
            </a:r>
            <a:r>
              <a:rPr lang="en-US" dirty="0"/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a value simultaneously.</a:t>
            </a:r>
          </a:p>
          <a:p>
            <a:pPr lvl="1"/>
            <a:r>
              <a:rPr lang="en-US" dirty="0"/>
              <a:t>Writers get exclusive access to a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Creation of reference inhibits owner’s ability to mutate</a:t>
            </a:r>
            <a:br>
              <a:rPr lang="en-US" sz="2400" dirty="0"/>
            </a:br>
            <a:endParaRPr lang="en-US" sz="1300" dirty="0"/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2"/>
            <a:r>
              <a:rPr lang="en-US" dirty="0"/>
              <a:t>Owner disposes resource when it goes out of scope or is dropped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shared.  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for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r1: &amp;String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mut r2: &amp;String = &amp;s;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1046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Consuming Rust bite by byte   Bite 3 – Ownership</vt:lpstr>
      <vt:lpstr>Bite #3 – Ownership</vt:lpstr>
      <vt:lpstr>Rust Ownership</vt:lpstr>
      <vt:lpstr>Examples of References and RwLocking</vt:lpstr>
      <vt:lpstr>Rust won’t allow mutation with an active reference</vt:lpstr>
      <vt:lpstr>Rust allows mutation if we don’t use the reference</vt:lpstr>
      <vt:lpstr>Hello Ownership!</vt:lpstr>
      <vt:lpstr>Immutable References</vt:lpstr>
      <vt:lpstr>Mutable References</vt:lpstr>
      <vt:lpstr>Copies, Moves</vt:lpstr>
      <vt:lpstr>Ownership summary</vt:lpstr>
      <vt:lpstr>Exercises</vt:lpstr>
      <vt:lpstr>References</vt:lpstr>
      <vt:lpstr>That’s all until Bite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28</cp:revision>
  <dcterms:created xsi:type="dcterms:W3CDTF">2020-05-26T17:34:49Z</dcterms:created>
  <dcterms:modified xsi:type="dcterms:W3CDTF">2020-05-29T20:34:00Z</dcterms:modified>
</cp:coreProperties>
</file>