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66" r:id="rId5"/>
    <p:sldId id="267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A90EB-F7A6-43BA-A4B4-2EFBC6BD7929}" v="4" dt="2020-05-26T23:37:40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2CEC-7AC8-441D-918B-F930F14E7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D532E-A304-44A3-A46C-9FF3E8479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EE79-99AF-47B6-90B1-DE4B14AB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56064-6956-4AEB-BCC8-52DDAE78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05F51-EC64-499E-90BD-A2DB518A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1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2C41-485F-47CD-87CD-843A1BD8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73506-A171-4D6D-8440-6F7B0D5E8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65591-E8CB-4494-8424-5764C231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DE34F-AF9C-419A-8AD0-093C62E8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CCD7F-497F-40D9-B6F7-FAC55ECF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7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FEC0A-1D52-4026-9D74-01143BD1B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87B16-EE0D-44B7-82A7-D76D1E016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12A94-F9ED-4B49-9D23-3C9D4DC2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705F9-C788-46BB-9D36-30A243A4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AEAD-0683-417B-BA9E-F2DE465A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5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ABEC-EA92-48A2-B874-AC1B0F46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03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BFCB-81BC-4875-BA50-CFCAE442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997"/>
            <a:ext cx="10515600" cy="4834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EFD6F-8D0B-49D2-BD65-9CCF62A0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B306C-85C5-40C1-8854-045BF4E5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8A7B4-3F72-4C95-84DC-28225D1B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4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648E-0EFB-43AF-A3FE-D136BD1F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FBE5A-E617-4246-8082-D5ABC053A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2B128-EC3E-46CA-9864-C6C7178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2AA7-99E5-4F7A-BCAE-9A380D03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0C861-000F-4402-A233-30BE5AB7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7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FAEB-7B84-4CEA-96EC-0A86D8F8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968"/>
            <a:ext cx="10515600" cy="74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50A4-D132-46F8-BBBA-253160990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1404"/>
            <a:ext cx="5181600" cy="49055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5BBE5-F2DE-495E-8083-38E50A309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1404"/>
            <a:ext cx="5181600" cy="49055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44A74-8B20-4660-B9DA-A2CCBE25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AF2BD-FA4E-4B24-A7E7-7E9FA38C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FBA7F-75E0-41F8-A85B-6184CD11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3F1C-FA20-4F6C-B070-4DFC1988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0E2F-AEEB-4B2A-8379-C7957DE4E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78313-8C45-4F3F-A73D-964930DB9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298AB-87FF-4116-A661-3C457ABDB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8BE6D-B461-4886-B9D0-FC764F9E9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D400B-E91D-4AC3-800D-9A66AB5F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19FB4-8D5F-4F88-8AE7-FA1C0A9E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29292-B22F-416B-A03C-0E079117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5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1309-8EF5-4A79-94DC-9A124685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507F0-7064-4C39-A431-CF625164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0AA7C-BB58-448A-ADD5-40708326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0CC14-66A6-4879-93FE-B2CD273F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2E4DE-AA57-4D8B-852B-EF650431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D56C0-C67A-49A4-84AC-4D4E9A10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F5A41-0307-4ED1-9F79-46BC5118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4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75E5-5F09-4C30-9333-91D5EF02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661A-E26C-4CC6-9BD2-FDCADD44A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0C85A-5ECA-43F9-B888-63E9102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CBE9-DC6F-4402-997F-2437072C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AA20D-6665-42E7-91EE-6445D66F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C398F-D99C-4498-A655-7CE80DB2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1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0EF4-C8D3-4202-9B77-DD9880FF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6B3C0-75F9-470D-B589-71F5F5377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6432A-0CF8-4A8F-81EC-D76B6A7A5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D0573-8331-4949-AC3A-F1F48C97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87E69-5B31-4DA2-91FE-61AA8F05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1BAD9-99E8-4141-B92A-917FD8E6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792E9-2A40-492B-B816-4B63A82C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51BF1-5AE1-41FE-8CEC-F13E1715B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90F44-0BC6-44FF-AFC6-DFA7A3932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F16DC-8044-48CF-80E4-390FC0653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B8F3-D97B-4AE2-920F-83531CE7B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4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ConsumingRustBite3.pdf" TargetMode="External"/><Relationship Id="rId2" Type="http://schemas.openxmlformats.org/officeDocument/2006/relationships/hyperlink" Target="https://jimfawcett.github.io/Resources/ConsumingRustBite5.pd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ConsumingRustBite3.pdf" TargetMode="External"/><Relationship Id="rId2" Type="http://schemas.openxmlformats.org/officeDocument/2006/relationships/hyperlink" Target="https://jimfawcett.github.io/Resources/ConsumingRustBite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imfawcett.github.io/Resources/RustModels.pdf#page=12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C3A1-3088-4709-9E44-FD15C891C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2581"/>
            <a:ext cx="9144000" cy="2666419"/>
          </a:xfrm>
        </p:spPr>
        <p:txBody>
          <a:bodyPr/>
          <a:lstStyle/>
          <a:p>
            <a:r>
              <a:rPr lang="en-US" sz="4000" dirty="0"/>
              <a:t>Consuming Rust bite by byte</a:t>
            </a:r>
            <a:br>
              <a:rPr lang="en-US" sz="40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4800" b="1" dirty="0"/>
              <a:t>Bite 4 – Interior Mutability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A6754-63BF-405D-A344-B0AA68075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5072"/>
            <a:ext cx="9144000" cy="1062728"/>
          </a:xfrm>
        </p:spPr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https://JimFawcett.github.io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9CD2AC9-5C0E-45F1-BED3-D16783B15805}"/>
              </a:ext>
            </a:extLst>
          </p:cNvPr>
          <p:cNvSpPr txBox="1"/>
          <p:nvPr/>
        </p:nvSpPr>
        <p:spPr>
          <a:xfrm>
            <a:off x="10571441" y="6226296"/>
            <a:ext cx="97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hlinkClick r:id="rId2"/>
              </a:rPr>
              <a:t>Bite #5</a:t>
            </a:r>
            <a:r>
              <a:rPr lang="en-US" sz="2000" dirty="0"/>
              <a:t> 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E5E7946-B24E-4757-95F8-F047A5C465C7}"/>
              </a:ext>
            </a:extLst>
          </p:cNvPr>
          <p:cNvSpPr txBox="1"/>
          <p:nvPr/>
        </p:nvSpPr>
        <p:spPr>
          <a:xfrm>
            <a:off x="812024" y="6109379"/>
            <a:ext cx="97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hlinkClick r:id="rId3"/>
              </a:rPr>
              <a:t>Bite #3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365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2E89-4964-4F8B-A474-1925CA77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046"/>
            <a:ext cx="10515600" cy="720314"/>
          </a:xfrm>
        </p:spPr>
        <p:txBody>
          <a:bodyPr/>
          <a:lstStyle/>
          <a:p>
            <a:r>
              <a:rPr lang="en-US" dirty="0"/>
              <a:t>Bite #3 – Interior 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BAA01-8102-4B2E-B20D-F2BDADD7B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is to understand: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Interior Mutability</a:t>
            </a:r>
          </a:p>
          <a:p>
            <a:pPr lvl="2"/>
            <a:r>
              <a:rPr lang="en-US" dirty="0"/>
              <a:t>Immutable at compile-time, internals mutable at run-time with run-time checks</a:t>
            </a:r>
          </a:p>
          <a:p>
            <a:pPr lvl="1"/>
            <a:r>
              <a:rPr lang="en-US" dirty="0"/>
              <a:t>Cell&lt;T&gt; and </a:t>
            </a:r>
            <a:r>
              <a:rPr lang="en-US" dirty="0" err="1"/>
              <a:t>RefCell</a:t>
            </a:r>
            <a:r>
              <a:rPr lang="en-US" dirty="0"/>
              <a:t>&lt;T&gt;</a:t>
            </a:r>
          </a:p>
          <a:p>
            <a:pPr lvl="2"/>
            <a:r>
              <a:rPr lang="en-US" dirty="0"/>
              <a:t>Support interior mutability</a:t>
            </a:r>
          </a:p>
          <a:p>
            <a:pPr lvl="1"/>
            <a:r>
              <a:rPr lang="en-US" dirty="0" err="1"/>
              <a:t>Rc</a:t>
            </a:r>
            <a:r>
              <a:rPr lang="en-US" dirty="0"/>
              <a:t>&lt;T&gt;</a:t>
            </a:r>
          </a:p>
          <a:p>
            <a:pPr lvl="2"/>
            <a:r>
              <a:rPr lang="en-US" dirty="0"/>
              <a:t>Reference counted pointer</a:t>
            </a:r>
          </a:p>
          <a:p>
            <a:pPr lvl="1"/>
            <a:r>
              <a:rPr lang="en-US" dirty="0"/>
              <a:t>Arc&lt;T&gt;</a:t>
            </a:r>
          </a:p>
          <a:p>
            <a:pPr lvl="2"/>
            <a:r>
              <a:rPr lang="en-US" dirty="0"/>
              <a:t>Thread-safe reference counted pointer</a:t>
            </a:r>
          </a:p>
        </p:txBody>
      </p:sp>
    </p:spTree>
    <p:extLst>
      <p:ext uri="{BB962C8B-B14F-4D97-AF65-F5344CB8AC3E}">
        <p14:creationId xmlns:p14="http://schemas.microsoft.com/office/powerpoint/2010/main" val="40017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0910-5D18-4C63-AFA3-3F04D5AD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soon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AF1D4-7D48-495D-9B4A-7C6DD9CF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E10D-C01F-4FD4-AFE5-306FB297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06ABE-6D69-46F0-B377-6E7F742C6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Rust array of integers – attempt to index out of bounds.</a:t>
            </a:r>
          </a:p>
          <a:p>
            <a:pPr lvl="2"/>
            <a:r>
              <a:rPr lang="en-US" dirty="0"/>
              <a:t>What is the advantage of Rust panic over C++ allowed access?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Explain the difference between references in C++ and Rust?</a:t>
            </a:r>
          </a:p>
          <a:p>
            <a:pPr lvl="2"/>
            <a:r>
              <a:rPr lang="en-US" dirty="0"/>
              <a:t>Distinguish between references and pointers.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Consult Dr. Google to discover what you can and cannot do with pointers in safe Rust code.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61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9723-8DE0-4A3D-B6AD-724FC3DC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9941E0-322C-467C-89AB-4BD24B25E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559640"/>
              </p:ext>
            </p:extLst>
          </p:nvPr>
        </p:nvGraphicFramePr>
        <p:xfrm>
          <a:off x="838200" y="1341438"/>
          <a:ext cx="105156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698899">
                  <a:extLst>
                    <a:ext uri="{9D8B030D-6E8A-4147-A177-3AD203B41FA5}">
                      <a16:colId xmlns:a16="http://schemas.microsoft.com/office/drawing/2014/main" val="129708743"/>
                    </a:ext>
                  </a:extLst>
                </a:gridCol>
                <a:gridCol w="6816701">
                  <a:extLst>
                    <a:ext uri="{9D8B030D-6E8A-4147-A177-3AD203B41FA5}">
                      <a16:colId xmlns:a16="http://schemas.microsoft.com/office/drawing/2014/main" val="2429944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7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ConsumingRustBite1 -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Bind, Copy, Move, and Clone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999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ConsumingRustBite3 - Ownership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owner, borrow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04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Rust Models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Expanded discussion in Rust </a:t>
                      </a:r>
                      <a:r>
                        <a:rPr lang="en-US"/>
                        <a:t>Models presentation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72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28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004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CF11D8-D89D-4587-AEE3-7AA091098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all until Bite #3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C178C3B-A2B6-497F-A2F8-7A4B37422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7350"/>
            <a:ext cx="9144000" cy="1160449"/>
          </a:xfrm>
        </p:spPr>
        <p:txBody>
          <a:bodyPr/>
          <a:lstStyle/>
          <a:p>
            <a:pPr algn="l"/>
            <a:r>
              <a:rPr lang="en-US" dirty="0"/>
              <a:t>Bite #3 introduces Rust’s ownership model.  That’s what makes Rust a safe language.</a:t>
            </a:r>
          </a:p>
        </p:txBody>
      </p:sp>
    </p:spTree>
    <p:extLst>
      <p:ext uri="{BB962C8B-B14F-4D97-AF65-F5344CB8AC3E}">
        <p14:creationId xmlns:p14="http://schemas.microsoft.com/office/powerpoint/2010/main" val="1885980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198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Consuming Rust bite by byte   Bite 4 – Interior Mutability</vt:lpstr>
      <vt:lpstr>Bite #3 – Interior Mutability</vt:lpstr>
      <vt:lpstr>Coming soon</vt:lpstr>
      <vt:lpstr>Exercises</vt:lpstr>
      <vt:lpstr>References</vt:lpstr>
      <vt:lpstr>That’s all until Bite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Consuming Rust bite by byte</dc:title>
  <dc:creator>James Fawcett</dc:creator>
  <cp:lastModifiedBy>James Fawcett</cp:lastModifiedBy>
  <cp:revision>26</cp:revision>
  <dcterms:created xsi:type="dcterms:W3CDTF">2020-05-26T17:34:49Z</dcterms:created>
  <dcterms:modified xsi:type="dcterms:W3CDTF">2020-05-30T00:17:20Z</dcterms:modified>
</cp:coreProperties>
</file>