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86" r:id="rId3"/>
    <p:sldId id="287" r:id="rId4"/>
    <p:sldId id="282" r:id="rId5"/>
    <p:sldId id="257" r:id="rId6"/>
    <p:sldId id="260" r:id="rId7"/>
    <p:sldId id="284" r:id="rId8"/>
    <p:sldId id="283" r:id="rId9"/>
    <p:sldId id="262" r:id="rId10"/>
    <p:sldId id="263" r:id="rId11"/>
    <p:sldId id="264" r:id="rId12"/>
    <p:sldId id="285" r:id="rId13"/>
    <p:sldId id="265" r:id="rId14"/>
    <p:sldId id="266" r:id="rId15"/>
    <p:sldId id="267" r:id="rId16"/>
    <p:sldId id="269" r:id="rId17"/>
    <p:sldId id="270" r:id="rId18"/>
    <p:sldId id="271" r:id="rId19"/>
    <p:sldId id="272" r:id="rId20"/>
    <p:sldId id="273" r:id="rId21"/>
    <p:sldId id="274" r:id="rId22"/>
    <p:sldId id="275" r:id="rId23"/>
    <p:sldId id="277" r:id="rId24"/>
    <p:sldId id="276" r:id="rId25"/>
    <p:sldId id="278" r:id="rId26"/>
    <p:sldId id="279" r:id="rId27"/>
    <p:sldId id="281" r:id="rId28"/>
    <p:sldId id="288" r:id="rId29"/>
    <p:sldId id="268" r:id="rId30"/>
    <p:sldId id="280"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2/7/2020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2/7/2020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2/7/2020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2/7/2020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2/7/2020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2/7/2020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2/7/2020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2/7/2020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2/7/2020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2/7/2020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2/7/2020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2/7/2020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3</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77530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95198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13681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0964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43918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329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49548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48721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322228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909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287770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10060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10187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28087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15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53933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169519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49170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401571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48831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a:t>, </a:t>
            </a:r>
            <a:r>
              <a:rPr lang="en-US">
                <a:hlinkClick r:id="rId3"/>
              </a:rPr>
              <a:t>https://JimFawcett.github.io/Resources/CppModel.pdf</a:t>
            </a:r>
            <a:r>
              <a:rPr lang="en-US"/>
              <a:t> </a:t>
            </a:r>
            <a:endParaRPr lang="en-US" dirty="0"/>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323022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50288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22567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3531</Words>
  <Application>Microsoft Office PowerPoint</Application>
  <PresentationFormat>Widescreen</PresentationFormat>
  <Paragraphs>273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 Models Part 3</vt:lpstr>
      <vt:lpstr>Model</vt:lpstr>
      <vt:lpstr>C++ Models – Chapter 1 of C++ Story</vt:lpstr>
      <vt:lpstr>Background</vt:lpstr>
      <vt:lpstr>Prologue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74</cp:revision>
  <cp:lastPrinted>2020-02-06T15:38:29Z</cp:lastPrinted>
  <dcterms:created xsi:type="dcterms:W3CDTF">2020-02-03T12:39:42Z</dcterms:created>
  <dcterms:modified xsi:type="dcterms:W3CDTF">2020-02-07T23:02:57Z</dcterms:modified>
</cp:coreProperties>
</file>