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57" r:id="rId4"/>
    <p:sldId id="258" r:id="rId5"/>
    <p:sldId id="265" r:id="rId6"/>
    <p:sldId id="276" r:id="rId7"/>
    <p:sldId id="263" r:id="rId8"/>
    <p:sldId id="264" r:id="rId9"/>
    <p:sldId id="266" r:id="rId10"/>
    <p:sldId id="278" r:id="rId11"/>
    <p:sldId id="270" r:id="rId12"/>
    <p:sldId id="259" r:id="rId13"/>
    <p:sldId id="260" r:id="rId14"/>
    <p:sldId id="267" r:id="rId15"/>
    <p:sldId id="261" r:id="rId16"/>
    <p:sldId id="268" r:id="rId17"/>
    <p:sldId id="277" r:id="rId18"/>
    <p:sldId id="279" r:id="rId19"/>
    <p:sldId id="262" r:id="rId20"/>
    <p:sldId id="271" r:id="rId21"/>
    <p:sldId id="269" r:id="rId22"/>
    <p:sldId id="280" r:id="rId23"/>
    <p:sldId id="272" r:id="rId24"/>
    <p:sldId id="273" r:id="rId25"/>
    <p:sldId id="274" r:id="rId26"/>
    <p:sldId id="282" r:id="rId27"/>
    <p:sldId id="281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" TargetMode="External"/><Relationship Id="rId5" Type="http://schemas.openxmlformats.org/officeDocument/2006/relationships/hyperlink" Target="https://fasterthanli.me/blog/2020/a-half-hour-to-learn-rust/" TargetMode="External"/><Relationship Id="rId4" Type="http://schemas.openxmlformats.org/officeDocument/2006/relationships/hyperlink" Target="https://stevedonovan.github.io/rust-gentle-intro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08C1FB-5928-45B3-A4BF-91A9B48CB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885" y="157678"/>
            <a:ext cx="6354656" cy="624856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6223" y="157677"/>
            <a:ext cx="513138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077084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</a:t>
            </a:r>
            <a:r>
              <a:rPr lang="en-US"/>
              <a:t>to handle </a:t>
            </a:r>
            <a:r>
              <a:rPr lang="en-US" dirty="0"/>
              <a:t>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198894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1804198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3860480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9A8C82-1357-47B6-9B44-0CA09745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72643"/>
            <a:ext cx="5728578" cy="5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09063"/>
            <a:ext cx="5181600" cy="2722647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4F3265-0AA8-48E2-830C-38DC4A06B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324808"/>
            <a:ext cx="5181600" cy="3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A78-5A0B-4922-8753-C8B879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E0449A-B8DE-43F5-8488-F186D9999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662"/>
              </p:ext>
            </p:extLst>
          </p:nvPr>
        </p:nvGraphicFramePr>
        <p:xfrm>
          <a:off x="838200" y="1322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0186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301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Rust Error Handling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Demonstration code for this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 most of the language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Gentle Introduction to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written, fewer topics than Rust Book, very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Half Hour to Learn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Stroll </a:t>
                      </a:r>
                      <a:r>
                        <a:rPr lang="en-US" dirty="0" err="1"/>
                        <a:t>throught</a:t>
                      </a:r>
                      <a:r>
                        <a:rPr lang="en-US" dirty="0"/>
                        <a:t> most of the common constructs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Rust Standard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official documentation for the std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5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DC81B-5CA6-4324-B8B2-2C3B7D9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1863</Words>
  <Application>Microsoft Office PowerPoint</Application>
  <PresentationFormat>Widescreen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Rust 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57</cp:revision>
  <cp:lastPrinted>2020-05-01T18:09:47Z</cp:lastPrinted>
  <dcterms:created xsi:type="dcterms:W3CDTF">2020-04-29T18:59:32Z</dcterms:created>
  <dcterms:modified xsi:type="dcterms:W3CDTF">2020-05-03T00:19:32Z</dcterms:modified>
</cp:coreProperties>
</file>