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65" r:id="rId5"/>
    <p:sldId id="258" r:id="rId6"/>
    <p:sldId id="270" r:id="rId7"/>
    <p:sldId id="263" r:id="rId8"/>
    <p:sldId id="266" r:id="rId9"/>
    <p:sldId id="264" r:id="rId10"/>
    <p:sldId id="259" r:id="rId11"/>
    <p:sldId id="260" r:id="rId12"/>
    <p:sldId id="267" r:id="rId13"/>
    <p:sldId id="261" r:id="rId14"/>
    <p:sldId id="268" r:id="rId15"/>
    <p:sldId id="262" r:id="rId16"/>
    <p:sldId id="271" r:id="rId17"/>
    <p:sldId id="269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5C-EF20-4B51-97A3-115F838B2B5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AA-E611-4A03-9DD3-BEE6C4812E9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0E21-A897-43BA-81EE-64604D571854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2C5C-26EE-4E62-AE79-04B4A79A3F7A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EB64-133E-4D5A-8A6C-3534A19C7632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245F-A05F-4ABB-91F6-7A3E5BE71DCA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B91-6753-49B3-A365-70F645195F97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805-86D9-456F-A235-0798A9C0DE93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32F-F6F3-4555-9ED5-909DF4C0BA39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0EA0-234F-4503-AD78-38FA81D5B66C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DAA-DE90-4A16-89E1-55DBDD89CD2F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12C5-7C12-47C7-8B88-681BA2D4C7C6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6509-90FC-4F69-9ABE-EBCE16A0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if let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let 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of handling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AFD8CE-9C9A-4A0A-ABA1-4A845181D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8667" y="185386"/>
            <a:ext cx="4596405" cy="62485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A55265-5771-43DD-A2ED-7F9A20F2D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6928" y="267907"/>
            <a:ext cx="6428317" cy="6166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123" y="54137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and returning </a:t>
            </a:r>
          </a:p>
          <a:p>
            <a:r>
              <a:rPr lang="en-US" dirty="0"/>
              <a:t>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1312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Avoiding Undefined Behavior with Panic</vt:lpstr>
      <vt:lpstr>Rust Panics</vt:lpstr>
      <vt:lpstr>Trapping Panics</vt:lpstr>
      <vt:lpstr>Rust Error Handling Types</vt:lpstr>
      <vt:lpstr>Using Result&lt;T,E&gt; with is_ok()</vt:lpstr>
      <vt:lpstr>Error Types</vt:lpstr>
      <vt:lpstr>Error Handling that Avoids Panics</vt:lpstr>
      <vt:lpstr>Evaluating Result by Matching</vt:lpstr>
      <vt:lpstr>Demonstration code using match and let if</vt:lpstr>
      <vt:lpstr>Bubbling Errors up Call Chain</vt:lpstr>
      <vt:lpstr>Bubbling Errors up the Call Chain</vt:lpstr>
      <vt:lpstr>Console I/O – std::io::stdin()</vt:lpstr>
      <vt:lpstr>Console I/O – std::io::stdout() </vt:lpstr>
      <vt:lpstr>std::io::stdout()</vt:lpstr>
      <vt:lpstr>Flexible File Open</vt:lpstr>
      <vt:lpstr>File Error Handling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33</cp:revision>
  <dcterms:created xsi:type="dcterms:W3CDTF">2020-04-29T18:59:32Z</dcterms:created>
  <dcterms:modified xsi:type="dcterms:W3CDTF">2020-04-30T23:53:38Z</dcterms:modified>
</cp:coreProperties>
</file>