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86" r:id="rId3"/>
    <p:sldId id="287" r:id="rId4"/>
    <p:sldId id="282" r:id="rId5"/>
    <p:sldId id="257" r:id="rId6"/>
    <p:sldId id="260" r:id="rId7"/>
    <p:sldId id="284" r:id="rId8"/>
    <p:sldId id="283" r:id="rId9"/>
    <p:sldId id="262" r:id="rId10"/>
    <p:sldId id="263" r:id="rId11"/>
    <p:sldId id="264" r:id="rId12"/>
    <p:sldId id="285" r:id="rId13"/>
    <p:sldId id="265" r:id="rId14"/>
    <p:sldId id="266" r:id="rId15"/>
    <p:sldId id="267" r:id="rId16"/>
    <p:sldId id="269" r:id="rId17"/>
    <p:sldId id="270" r:id="rId18"/>
    <p:sldId id="271" r:id="rId19"/>
    <p:sldId id="272" r:id="rId20"/>
    <p:sldId id="273" r:id="rId21"/>
    <p:sldId id="274" r:id="rId22"/>
    <p:sldId id="275" r:id="rId23"/>
    <p:sldId id="277" r:id="rId24"/>
    <p:sldId id="276" r:id="rId25"/>
    <p:sldId id="278" r:id="rId26"/>
    <p:sldId id="279" r:id="rId27"/>
    <p:sldId id="281" r:id="rId28"/>
    <p:sldId id="280" r:id="rId29"/>
    <p:sldId id="268"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2/7/2020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2/7/2020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2/7/2020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2/7/2020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2/7/2020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2/7/2020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2/7/2020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2/7/2020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2/7/2020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2/7/2020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2/7/2020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2/7/2020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2/7/2020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4" Type="http://schemas.openxmlformats.org/officeDocument/2006/relationships/hyperlink" Target="https://jimfawcett.github.io/CppRepositori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Part 1</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declared in </a:t>
            </a:r>
            <a:r>
              <a:rPr lang="en-US" sz="1200" dirty="0" err="1"/>
              <a:t>IComponent_A.h</a:t>
            </a:r>
            <a:r>
              <a:rPr lang="en-US" sz="1200"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10</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775300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295198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413681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209640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143918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83292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249548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487215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322228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1199093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static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2877702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1100601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310187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24</a:t>
            </a:fld>
            <a:endParaRPr lang="en-US"/>
          </a:p>
        </p:txBody>
      </p:sp>
    </p:spTree>
    <p:extLst>
      <p:ext uri="{BB962C8B-B14F-4D97-AF65-F5344CB8AC3E}">
        <p14:creationId xmlns:p14="http://schemas.microsoft.com/office/powerpoint/2010/main" val="128087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7.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19158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153933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7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be library developers, but that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27</a:t>
            </a:fld>
            <a:endParaRPr lang="en-US"/>
          </a:p>
        </p:txBody>
      </p:sp>
    </p:spTree>
    <p:extLst>
      <p:ext uri="{BB962C8B-B14F-4D97-AF65-F5344CB8AC3E}">
        <p14:creationId xmlns:p14="http://schemas.microsoft.com/office/powerpoint/2010/main" val="1695196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28</a:t>
            </a:fld>
            <a:endParaRPr lang="en-US"/>
          </a:p>
        </p:txBody>
      </p:sp>
    </p:spTree>
    <p:extLst>
      <p:ext uri="{BB962C8B-B14F-4D97-AF65-F5344CB8AC3E}">
        <p14:creationId xmlns:p14="http://schemas.microsoft.com/office/powerpoint/2010/main" val="1488313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29</a:t>
            </a:fld>
            <a:endParaRPr lang="en-US"/>
          </a:p>
        </p:txBody>
      </p:sp>
    </p:spTree>
    <p:extLst>
      <p:ext uri="{BB962C8B-B14F-4D97-AF65-F5344CB8AC3E}">
        <p14:creationId xmlns:p14="http://schemas.microsoft.com/office/powerpoint/2010/main" val="401571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C++ Models – Chapter 1 of C++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Compilation Model</a:t>
            </a:r>
          </a:p>
          <a:p>
            <a:r>
              <a:rPr lang="en-US" dirty="0"/>
              <a:t>Program Execution Model</a:t>
            </a:r>
          </a:p>
          <a:p>
            <a:r>
              <a:rPr lang="en-US" dirty="0"/>
              <a:t>Memory model</a:t>
            </a:r>
          </a:p>
          <a:p>
            <a:r>
              <a:rPr lang="en-US" dirty="0"/>
              <a:t>Classes</a:t>
            </a:r>
          </a:p>
          <a:p>
            <a:r>
              <a:rPr lang="en-US" dirty="0"/>
              <a:t>Object Model</a:t>
            </a:r>
          </a:p>
          <a:p>
            <a:r>
              <a:rPr lang="en-US" dirty="0"/>
              <a:t>Templates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p:txBody>
          <a:bodyPr>
            <a:normAutofit/>
          </a:bodyPr>
          <a:lstStyle/>
          <a:p>
            <a:r>
              <a:rPr lang="en-US" dirty="0"/>
              <a:t>The material for this presentation comes from my </a:t>
            </a:r>
            <a:r>
              <a:rPr lang="en-US" dirty="0" err="1"/>
              <a:t>github</a:t>
            </a:r>
            <a:r>
              <a:rPr lang="en-US" dirty="0"/>
              <a:t> website:</a:t>
            </a:r>
          </a:p>
          <a:p>
            <a:pPr lvl="1"/>
            <a:r>
              <a:rPr lang="en-US" dirty="0">
                <a:hlinkClick r:id="rId2"/>
              </a:rPr>
              <a:t>https://JimFawcett.github.io</a:t>
            </a:r>
            <a:r>
              <a:rPr lang="en-US" dirty="0"/>
              <a:t> </a:t>
            </a:r>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3"/>
              </a:rPr>
              <a:t>C++ Story</a:t>
            </a:r>
            <a:r>
              <a:rPr lang="en-US" dirty="0"/>
              <a:t>”</a:t>
            </a:r>
          </a:p>
          <a:p>
            <a:pPr lvl="1"/>
            <a:r>
              <a:rPr lang="en-US" dirty="0"/>
              <a:t>The story is a detailed walk-through the C++ programming language.  It provides reference material for a set of </a:t>
            </a:r>
            <a:r>
              <a:rPr lang="en-US" dirty="0">
                <a:hlinkClick r:id="rId4"/>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6</a:t>
            </a:fld>
            <a:endParaRPr lang="en-US"/>
          </a:p>
        </p:txBody>
      </p:sp>
    </p:spTree>
    <p:extLst>
      <p:ext uri="{BB962C8B-B14F-4D97-AF65-F5344CB8AC3E}">
        <p14:creationId xmlns:p14="http://schemas.microsoft.com/office/powerpoint/2010/main" val="323022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6"/>
            <a:ext cx="10515600" cy="768216"/>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pPr lvl="1"/>
            <a:r>
              <a:rPr lang="en-US" dirty="0"/>
              <a:t>The directory may also include files from other packages on which this package depends.</a:t>
            </a:r>
          </a:p>
          <a:p>
            <a:pPr lvl="1"/>
            <a:r>
              <a:rPr lang="en-US" dirty="0"/>
              <a:t>Alternately, a project package makes references to libraries for packages on which it depends instead of including the files in its package directory.</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50288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Package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422567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9</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3513</Words>
  <Application>Microsoft Office PowerPoint</Application>
  <PresentationFormat>Widescreen</PresentationFormat>
  <Paragraphs>271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Consolas</vt:lpstr>
      <vt:lpstr>Office Theme</vt:lpstr>
      <vt:lpstr>C++ Models Part 1</vt:lpstr>
      <vt:lpstr>Model</vt:lpstr>
      <vt:lpstr>C++ Models – Chapter 1 of C++ Story</vt:lpstr>
      <vt:lpstr>Background</vt:lpstr>
      <vt:lpstr>Prologue</vt:lpstr>
      <vt:lpstr>1. Code Structure https://jimfawcett.github.io/CppStory_Models.html#structure</vt:lpstr>
      <vt:lpstr>Packages</vt:lpstr>
      <vt:lpstr>Package Construction Co-Tests</vt:lpstr>
      <vt:lpstr>Example – Files and Packages </vt:lpstr>
      <vt:lpstr>Example - Classes</vt:lpstr>
      <vt:lpstr>Use of Interfaces and Factories</vt:lpstr>
      <vt:lpstr>Object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  https://jimfawcett.github.io/CppStory_Models.html#templ</vt:lpstr>
      <vt:lpstr>Template overloads and Specialization</vt:lpstr>
      <vt:lpstr>Conclusions</vt:lpstr>
      <vt:lpstr>Epilogue</vt:lpstr>
      <vt:lpstr>Presentation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70</cp:revision>
  <cp:lastPrinted>2020-02-06T15:38:29Z</cp:lastPrinted>
  <dcterms:created xsi:type="dcterms:W3CDTF">2020-02-03T12:39:42Z</dcterms:created>
  <dcterms:modified xsi:type="dcterms:W3CDTF">2020-02-07T13:29:21Z</dcterms:modified>
</cp:coreProperties>
</file>