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Iterator.html" TargetMode="External"/><Relationship Id="rId13" Type="http://schemas.openxmlformats.org/officeDocument/2006/relationships/hyperlink" Target="RustBites/RustBites_Data.html" TargetMode="External"/><Relationship Id="rId3" Type="http://schemas.openxmlformats.org/officeDocument/2006/relationships/hyperlink" Target="https://github.com/JimFawcett/BuildOn/tree/master/BuildOn-4-Solution/cmdln_parser" TargetMode="External"/><Relationship Id="rId7" Type="http://schemas.openxmlformats.org/officeDocument/2006/relationships/hyperlink" Target="https://jimfawcett.github.io/BuildOn.html" TargetMode="External"/><Relationship Id="rId12" Type="http://schemas.openxmlformats.org/officeDocument/2006/relationships/hyperlink" Target="https://jimfawcett.github.io/Resources/DebuggingRust.pdf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DesignBites.html" TargetMode="External"/><Relationship Id="rId11" Type="http://schemas.openxmlformats.org/officeDocument/2006/relationships/hyperlink" Target="https://jimfawcett.github.io/Resources/RustBites/RustBites_Macros.html" TargetMode="External"/><Relationship Id="rId5" Type="http://schemas.openxmlformats.org/officeDocument/2006/relationships/hyperlink" Target="https://github.com/JimFawcett/JimFawcett.github.io/tree/master/Resources/DesignBites/pictures/Design3.jpg" TargetMode="External"/><Relationship Id="rId10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Resources/Animations/Anim_Featur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pPr lvl="1"/>
            <a:r>
              <a:rPr lang="en-US" sz="1600" dirty="0">
                <a:hlinkClick r:id="rId5"/>
              </a:rPr>
              <a:t>Project Structure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Design Bites</a:t>
            </a:r>
            <a:r>
              <a:rPr lang="en-US" sz="1600" dirty="0"/>
              <a:t> – look at </a:t>
            </a:r>
            <a:r>
              <a:rPr lang="en-US" sz="1600" dirty="0" err="1"/>
              <a:t>cargo.toml</a:t>
            </a:r>
            <a:r>
              <a:rPr lang="en-US" sz="1600" dirty="0"/>
              <a:t> dependencies</a:t>
            </a:r>
          </a:p>
          <a:p>
            <a:r>
              <a:rPr lang="en-US" sz="2000" dirty="0" err="1">
                <a:hlinkClick r:id="rId7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  <a:p>
            <a:pPr marL="0" indent="0">
              <a:buNone/>
            </a:pPr>
            <a:endParaRPr lang="en-US" sz="2000" dirty="0">
              <a:hlinkClick r:id="rId1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11"/>
              </a:rPr>
              <a:t>Macros</a:t>
            </a:r>
            <a:endParaRPr lang="en-US" sz="2000" dirty="0"/>
          </a:p>
          <a:p>
            <a:r>
              <a:rPr lang="en-US" sz="2000" dirty="0">
                <a:hlinkClick r:id="rId12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1"/>
              </a:rPr>
              <a:t>RustBites</a:t>
            </a:r>
            <a:endParaRPr lang="en-US" sz="2000" dirty="0">
              <a:hlinkClick r:id="rId13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619</Words>
  <Application>Microsoft Office PowerPoint</Application>
  <PresentationFormat>Widescreen</PresentationFormat>
  <Paragraphs>109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100</cp:revision>
  <cp:lastPrinted>2021-03-12T15:35:45Z</cp:lastPrinted>
  <dcterms:created xsi:type="dcterms:W3CDTF">2020-10-11T13:51:19Z</dcterms:created>
  <dcterms:modified xsi:type="dcterms:W3CDTF">2021-04-09T15:44:11Z</dcterms:modified>
</cp:coreProperties>
</file>