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a Safe Systems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Code </a:t>
            </a:r>
            <a:r>
              <a:rPr lang="en-US" sz="2400" dirty="0" err="1">
                <a:hlinkClick r:id="rId2"/>
              </a:rPr>
              <a:t>Rerpository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2223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 Important Part of a Safe Systems Programming Language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71</cp:revision>
  <cp:lastPrinted>2020-05-01T18:09:47Z</cp:lastPrinted>
  <dcterms:created xsi:type="dcterms:W3CDTF">2020-04-29T18:59:32Z</dcterms:created>
  <dcterms:modified xsi:type="dcterms:W3CDTF">2020-05-04T21:33:38Z</dcterms:modified>
</cp:coreProperties>
</file>