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Tooling.html" TargetMode="External"/><Relationship Id="rId13" Type="http://schemas.openxmlformats.org/officeDocument/2006/relationships/hyperlink" Target="https://jimfawcett.github.io/BuildOn.html" TargetMode="External"/><Relationship Id="rId3" Type="http://schemas.openxmlformats.org/officeDocument/2006/relationships/hyperlink" Target="https://jimfawcett.github.io/Resources/BuildOn/Step0.html" TargetMode="External"/><Relationship Id="rId7" Type="http://schemas.openxmlformats.org/officeDocument/2006/relationships/hyperlink" Target="https://jimfawcett.github.io/Resources/RustBites/RustBites_GettingStarted.html" TargetMode="External"/><Relationship Id="rId12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esources/BuildOn/Intro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imfawcett.github.io/SiteDesign.html" TargetMode="External"/><Relationship Id="rId11" Type="http://schemas.openxmlformats.org/officeDocument/2006/relationships/hyperlink" Target="https://jimfawcett.github.io/RustBiteByByte.html" TargetMode="External"/><Relationship Id="rId5" Type="http://schemas.openxmlformats.org/officeDocument/2006/relationships/hyperlink" Target="https://jimfawcett.github.io/SiteMap.html" TargetMode="External"/><Relationship Id="rId10" Type="http://schemas.openxmlformats.org/officeDocument/2006/relationships/hyperlink" Target="https://doc.rust-lang.org/stable/std/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" TargetMode="External"/><Relationship Id="rId14" Type="http://schemas.openxmlformats.org/officeDocument/2006/relationships/hyperlink" Target="https://jimfawcett.github.io/RsRepositori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1.html" TargetMode="External"/><Relationship Id="rId2" Type="http://schemas.openxmlformats.org/officeDocument/2006/relationships/hyperlink" Target="https://jimfawcett.github.io/Resources/BuildOn/Step0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jimfawcett.github.io/Resources/RustBites/RustBites_ErrHnd.html" TargetMode="External"/><Relationship Id="rId4" Type="http://schemas.openxmlformats.org/officeDocument/2006/relationships/hyperlink" Target="https://jimfawcett.github.io/Resources/RustBites/RustBites_Safet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Directed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Lexer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Introduction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hlinkClick r:id="rId2"/>
              </a:rPr>
              <a:t>BuildOn</a:t>
            </a:r>
            <a:r>
              <a:rPr lang="en-US" dirty="0">
                <a:hlinkClick r:id="rId2"/>
              </a:rPr>
              <a:t> Introduction</a:t>
            </a:r>
            <a:endParaRPr lang="en-US" dirty="0"/>
          </a:p>
          <a:p>
            <a:r>
              <a:rPr lang="en-US" dirty="0">
                <a:hlinkClick r:id="rId3"/>
              </a:rPr>
              <a:t>Step #0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endParaRPr lang="en-US" dirty="0"/>
          </a:p>
          <a:p>
            <a:r>
              <a:rPr lang="en-US" dirty="0">
                <a:hlinkClick r:id="rId5"/>
              </a:rPr>
              <a:t>Site Map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Site Design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Starting Trail - quick peek at items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Starting Trail – Start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Starting Trail – Tooling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Starting Trail - Rust Libs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hlinkClick r:id="rId10"/>
              </a:rPr>
              <a:t>Rust std::lib</a:t>
            </a:r>
            <a:endParaRPr lang="en-US" dirty="0"/>
          </a:p>
          <a:p>
            <a:r>
              <a:rPr lang="en-US" dirty="0">
                <a:hlinkClick r:id="rId11"/>
              </a:rPr>
              <a:t>Rust Bites</a:t>
            </a:r>
            <a:endParaRPr lang="en-US" dirty="0"/>
          </a:p>
          <a:p>
            <a:r>
              <a:rPr lang="en-US" dirty="0">
                <a:hlinkClick r:id="rId12"/>
              </a:rPr>
              <a:t>Rust Story</a:t>
            </a:r>
            <a:endParaRPr lang="en-US" dirty="0"/>
          </a:p>
          <a:p>
            <a:r>
              <a:rPr lang="en-US" dirty="0" err="1">
                <a:hlinkClick r:id="rId13"/>
              </a:rPr>
              <a:t>BuildOn</a:t>
            </a:r>
            <a:endParaRPr lang="en-US" dirty="0"/>
          </a:p>
          <a:p>
            <a:r>
              <a:rPr lang="en-US" dirty="0">
                <a:hlinkClick r:id="rId14"/>
              </a:rPr>
              <a:t>Rust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BuildOn</a:t>
            </a:r>
            <a:r>
              <a:rPr lang="en-US" dirty="0"/>
              <a:t> Project</a:t>
            </a:r>
          </a:p>
          <a:p>
            <a:r>
              <a:rPr lang="en-US" dirty="0">
                <a:hlinkClick r:id="rId3"/>
              </a:rPr>
              <a:t>Step #1</a:t>
            </a:r>
            <a:endParaRPr lang="en-US" dirty="0"/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hlinkClick r:id="rId4"/>
              </a:rPr>
              <a:t>Rust Safety</a:t>
            </a:r>
            <a:endParaRPr lang="en-US" dirty="0"/>
          </a:p>
          <a:p>
            <a:r>
              <a:rPr lang="en-US" dirty="0">
                <a:hlinkClick r:id="rId5"/>
              </a:rPr>
              <a:t>Rust Error Handling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358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Build-On</vt:lpstr>
      <vt:lpstr>Build-On Process</vt:lpstr>
      <vt:lpstr>Build-On Motivation</vt:lpstr>
      <vt:lpstr> BuildOn Introduction Topics</vt:lpstr>
      <vt:lpstr>Next BuildOn – Session #2</vt:lpstr>
      <vt:lpstr>BuildOn – Session #3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17</cp:revision>
  <dcterms:created xsi:type="dcterms:W3CDTF">2020-10-11T13:51:19Z</dcterms:created>
  <dcterms:modified xsi:type="dcterms:W3CDTF">2021-02-07T00:32:28Z</dcterms:modified>
</cp:coreProperties>
</file>