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ustStory_Libraries.html#fs" TargetMode="External"/><Relationship Id="rId13" Type="http://schemas.openxmlformats.org/officeDocument/2006/relationships/hyperlink" Target="https://jimfawcett.github.io/Resources/Animations/Anim_Features.html" TargetMode="External"/><Relationship Id="rId18" Type="http://schemas.openxmlformats.org/officeDocument/2006/relationships/hyperlink" Target="https://jimfawcett.github.io/Resources/RustBites/RustBites_CodeExperiments.html" TargetMode="External"/><Relationship Id="rId3" Type="http://schemas.openxmlformats.org/officeDocument/2006/relationships/hyperlink" Target="https://jimfawcett.github.io/Resources/BuildOn/Step1.html" TargetMode="External"/><Relationship Id="rId7" Type="http://schemas.openxmlformats.org/officeDocument/2006/relationships/hyperlink" Target="https://jimfawcett.github.io/Resources/RustBites/RustBites_Structs.html" TargetMode="External"/><Relationship Id="rId12" Type="http://schemas.openxmlformats.org/officeDocument/2006/relationships/hyperlink" Target="https://jimfawcett.github.io/Resources/RustBites/RustBites_Safety.html" TargetMode="External"/><Relationship Id="rId17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ustBiteByByte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Functs.html" TargetMode="External"/><Relationship Id="rId11" Type="http://schemas.openxmlformats.org/officeDocument/2006/relationships/hyperlink" Target="https://jimfawcett.github.io/SiteMap.html" TargetMode="External"/><Relationship Id="rId5" Type="http://schemas.openxmlformats.org/officeDocument/2006/relationships/hyperlink" Target="https://jimfawcett.github.io/Resources/RustBites/RustBites_Tooling.html" TargetMode="External"/><Relationship Id="rId15" Type="http://schemas.openxmlformats.org/officeDocument/2006/relationships/hyperlink" Target="https://jimfawcett.github.io/Resources/RustBites/RustBites_Data.html" TargetMode="External"/><Relationship Id="rId10" Type="http://schemas.openxmlformats.org/officeDocument/2006/relationships/hyperlink" Target="https://jimfawcett.github.io/BuildOn.html" TargetMode="External"/><Relationship Id="rId4" Type="http://schemas.openxmlformats.org/officeDocument/2006/relationships/hyperlink" Target="https://jimfawcett.github.io/Resources/BuildOn/Step1.html#code" TargetMode="External"/><Relationship Id="rId9" Type="http://schemas.openxmlformats.org/officeDocument/2006/relationships/hyperlink" Target="https://doc.rust-lang.org/std/fs/index.html" TargetMode="External"/><Relationship Id="rId14" Type="http://schemas.openxmlformats.org/officeDocument/2006/relationships/hyperlink" Target="RustBites/RustBites_Data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4877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5950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46906"/>
            <a:ext cx="5157787" cy="4474943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r>
              <a:rPr lang="en-US" dirty="0">
                <a:hlinkClick r:id="rId3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Tooling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Functions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9"/>
              </a:rPr>
              <a:t>std:fs</a:t>
            </a:r>
            <a:endParaRPr lang="en-US" dirty="0"/>
          </a:p>
          <a:p>
            <a:r>
              <a:rPr lang="en-US" dirty="0" err="1">
                <a:hlinkClick r:id="rId10"/>
              </a:rPr>
              <a:t>BuildOn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TextFinder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11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5950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946907"/>
            <a:ext cx="5183188" cy="4474943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2"/>
              </a:rPr>
              <a:t>Safety</a:t>
            </a:r>
            <a:endParaRPr lang="en-US" dirty="0"/>
          </a:p>
          <a:p>
            <a:r>
              <a:rPr lang="en-US" dirty="0" err="1">
                <a:hlinkClick r:id="rId13"/>
              </a:rPr>
              <a:t>Anim_Features</a:t>
            </a:r>
            <a:endParaRPr lang="en-US" dirty="0">
              <a:hlinkClick r:id="rId14" action="ppaction://hlinkfile"/>
            </a:endParaRPr>
          </a:p>
          <a:p>
            <a:r>
              <a:rPr lang="en-US" dirty="0" err="1">
                <a:hlinkClick r:id="rId15"/>
              </a:rPr>
              <a:t>RustBite_Data</a:t>
            </a:r>
            <a:endParaRPr lang="en-US" dirty="0">
              <a:hlinkClick r:id="rId16"/>
            </a:endParaRPr>
          </a:p>
          <a:p>
            <a:r>
              <a:rPr lang="en-US" dirty="0">
                <a:hlinkClick r:id="rId16"/>
              </a:rPr>
              <a:t>Rust Bites</a:t>
            </a:r>
            <a:endParaRPr lang="en-US" dirty="0"/>
          </a:p>
          <a:p>
            <a:r>
              <a:rPr lang="en-US" dirty="0">
                <a:hlinkClick r:id="rId17"/>
              </a:rPr>
              <a:t>Rust Story</a:t>
            </a:r>
            <a:endParaRPr lang="en-US" dirty="0"/>
          </a:p>
          <a:p>
            <a:r>
              <a:rPr lang="en-US" dirty="0">
                <a:hlinkClick r:id="rId18"/>
              </a:rPr>
              <a:t>Code Experiments</a:t>
            </a:r>
            <a:endParaRPr lang="en-US" dirty="0"/>
          </a:p>
          <a:p>
            <a:r>
              <a:rPr lang="en-US" b="1" dirty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495</Words>
  <Application>Microsoft Office PowerPoint</Application>
  <PresentationFormat>Widescreen</PresentationFormat>
  <Paragraphs>104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Rust BuildOn #2</vt:lpstr>
      <vt:lpstr>Build-On</vt:lpstr>
      <vt:lpstr>Build-On Process</vt:lpstr>
      <vt:lpstr>BuildOn Timeline: Bi-Weekly Sessions</vt:lpstr>
      <vt:lpstr>Build-On Motivation</vt:lpstr>
      <vt:lpstr> BuildOn Session #2 Topics</vt:lpstr>
      <vt:lpstr>Next BuildOn – Session #3 – DirNav</vt:lpstr>
      <vt:lpstr>BuildOn – Session #3 – DirNav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47</cp:revision>
  <dcterms:created xsi:type="dcterms:W3CDTF">2020-10-11T13:51:19Z</dcterms:created>
  <dcterms:modified xsi:type="dcterms:W3CDTF">2021-02-24T17:32:33Z</dcterms:modified>
</cp:coreProperties>
</file>