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8" r:id="rId33"/>
    <p:sldId id="358" r:id="rId34"/>
    <p:sldId id="329" r:id="rId35"/>
    <p:sldId id="275" r:id="rId36"/>
    <p:sldId id="357" r:id="rId37"/>
    <p:sldId id="276" r:id="rId38"/>
    <p:sldId id="330" r:id="rId39"/>
    <p:sldId id="290" r:id="rId40"/>
    <p:sldId id="331" r:id="rId41"/>
    <p:sldId id="360" r:id="rId42"/>
    <p:sldId id="356" r:id="rId43"/>
    <p:sldId id="359" r:id="rId44"/>
    <p:sldId id="260" r:id="rId45"/>
    <p:sldId id="303" r:id="rId46"/>
    <p:sldId id="362" r:id="rId47"/>
    <p:sldId id="302" r:id="rId48"/>
    <p:sldId id="283" r:id="rId49"/>
    <p:sldId id="262" r:id="rId50"/>
    <p:sldId id="263" r:id="rId51"/>
    <p:sldId id="264" r:id="rId52"/>
    <p:sldId id="265" r:id="rId53"/>
    <p:sldId id="361" r:id="rId54"/>
    <p:sldId id="267" r:id="rId55"/>
    <p:sldId id="306" r:id="rId56"/>
    <p:sldId id="269" r:id="rId57"/>
    <p:sldId id="270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85" d="100"/>
          <a:sy n="85" d="100"/>
        </p:scale>
        <p:origin x="9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using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the last reference use owner can mutate.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// won’t compile</a:t>
            </a:r>
          </a:p>
          <a:p>
            <a:r>
              <a:rPr lang="en-US" dirty="0"/>
              <a:t>The original owner can not mutate until active reference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scope.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5669</Words>
  <Application>Microsoft Office PowerPoint</Application>
  <PresentationFormat>Widescreen</PresentationFormat>
  <Paragraphs>555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263</cp:revision>
  <cp:lastPrinted>2020-04-01T23:03:44Z</cp:lastPrinted>
  <dcterms:created xsi:type="dcterms:W3CDTF">2020-02-03T12:39:42Z</dcterms:created>
  <dcterms:modified xsi:type="dcterms:W3CDTF">2020-06-16T21:10:38Z</dcterms:modified>
</cp:coreProperties>
</file>