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0"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6"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93290832-B8B6-42E8-AAD1-7658147B7924}" type="datetimeFigureOut">
              <a:rPr lang="en-US" smtClean="0"/>
              <a:t>2/3/2020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90832-B8B6-42E8-AAD1-7658147B7924}" type="datetimeFigureOut">
              <a:rPr lang="en-US" smtClean="0"/>
              <a:t>2/3/2020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ptx"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a:hlinkClick r:id="rId3"/>
              </a:rPr>
              <a:t>https://JimFawcett.github.io/Resources/CppModels.pptx</a:t>
            </a:r>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Tree>
    <p:extLst>
      <p:ext uri="{BB962C8B-B14F-4D97-AF65-F5344CB8AC3E}">
        <p14:creationId xmlns:p14="http://schemas.microsoft.com/office/powerpoint/2010/main" val="14391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Tree>
    <p:extLst>
      <p:ext uri="{BB962C8B-B14F-4D97-AF65-F5344CB8AC3E}">
        <p14:creationId xmlns:p14="http://schemas.microsoft.com/office/powerpoint/2010/main" val="28329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Tree>
    <p:extLst>
      <p:ext uri="{BB962C8B-B14F-4D97-AF65-F5344CB8AC3E}">
        <p14:creationId xmlns:p14="http://schemas.microsoft.com/office/powerpoint/2010/main" val="249548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Tree>
    <p:extLst>
      <p:ext uri="{BB962C8B-B14F-4D97-AF65-F5344CB8AC3E}">
        <p14:creationId xmlns:p14="http://schemas.microsoft.com/office/powerpoint/2010/main" val="48721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Tree>
    <p:extLst>
      <p:ext uri="{BB962C8B-B14F-4D97-AF65-F5344CB8AC3E}">
        <p14:creationId xmlns:p14="http://schemas.microsoft.com/office/powerpoint/2010/main" val="322228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Tree>
    <p:extLst>
      <p:ext uri="{BB962C8B-B14F-4D97-AF65-F5344CB8AC3E}">
        <p14:creationId xmlns:p14="http://schemas.microsoft.com/office/powerpoint/2010/main" val="11990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Tree>
    <p:extLst>
      <p:ext uri="{BB962C8B-B14F-4D97-AF65-F5344CB8AC3E}">
        <p14:creationId xmlns:p14="http://schemas.microsoft.com/office/powerpoint/2010/main" val="287770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Tree>
    <p:extLst>
      <p:ext uri="{BB962C8B-B14F-4D97-AF65-F5344CB8AC3E}">
        <p14:creationId xmlns:p14="http://schemas.microsoft.com/office/powerpoint/2010/main" val="110060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018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Tree>
    <p:extLst>
      <p:ext uri="{BB962C8B-B14F-4D97-AF65-F5344CB8AC3E}">
        <p14:creationId xmlns:p14="http://schemas.microsoft.com/office/powerpoint/2010/main" val="12808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Tree>
    <p:extLst>
      <p:ext uri="{BB962C8B-B14F-4D97-AF65-F5344CB8AC3E}">
        <p14:creationId xmlns:p14="http://schemas.microsoft.com/office/powerpoint/2010/main" val="265809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65126"/>
            <a:ext cx="10515600" cy="793974"/>
          </a:xfrm>
          <a:solidFill>
            <a:schemeClr val="bg2"/>
          </a:solidFill>
        </p:spPr>
        <p:txBody>
          <a:bodyPr/>
          <a:lstStyle/>
          <a:p>
            <a:r>
              <a:rPr lang="en-US" dirty="0"/>
              <a:t>7. Templates</a:t>
            </a:r>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Tree>
    <p:extLst>
      <p:ext uri="{BB962C8B-B14F-4D97-AF65-F5344CB8AC3E}">
        <p14:creationId xmlns:p14="http://schemas.microsoft.com/office/powerpoint/2010/main" val="11915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Tree>
    <p:extLst>
      <p:ext uri="{BB962C8B-B14F-4D97-AF65-F5344CB8AC3E}">
        <p14:creationId xmlns:p14="http://schemas.microsoft.com/office/powerpoint/2010/main" val="153933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Tree>
    <p:extLst>
      <p:ext uri="{BB962C8B-B14F-4D97-AF65-F5344CB8AC3E}">
        <p14:creationId xmlns:p14="http://schemas.microsoft.com/office/powerpoint/2010/main" val="40157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a:t>
            </a:r>
          </a:p>
          <a:p>
            <a:pPr lvl="1"/>
            <a:r>
              <a:rPr lang="en-US" sz="2000" dirty="0"/>
              <a:t>They are simply groups of one or more files, stored in a single directory, annotated with comments to support understanding, test, and maintenance.</a:t>
            </a:r>
          </a:p>
          <a:p>
            <a:r>
              <a:rPr lang="en-US" sz="2400" dirty="0"/>
              <a:t>Packages are units of documentation and translation</a:t>
            </a:r>
          </a:p>
          <a:p>
            <a:pPr lvl="1"/>
            <a:r>
              <a:rPr lang="en-US" sz="2000" dirty="0"/>
              <a:t>Each has a Visual Studio project or make file</a:t>
            </a:r>
          </a:p>
        </p:txBody>
      </p:sp>
    </p:spTree>
    <p:extLst>
      <p:ext uri="{BB962C8B-B14F-4D97-AF65-F5344CB8AC3E}">
        <p14:creationId xmlns:p14="http://schemas.microsoft.com/office/powerpoint/2010/main" val="323022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pic>
        <p:nvPicPr>
          <p:cNvPr id="6" name="Content Placeholder 5" descr="A close up of a logo&#10;&#10;Description automatically generated">
            <a:extLst>
              <a:ext uri="{FF2B5EF4-FFF2-40B4-BE49-F238E27FC236}">
                <a16:creationId xmlns:a16="http://schemas.microsoft.com/office/drawing/2014/main" id="{B963E139-AB42-43BF-81C6-1EF10F8A3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7088" y="1733550"/>
            <a:ext cx="4724400" cy="3381375"/>
          </a:xfrm>
        </p:spPr>
      </p:pic>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79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Tree>
    <p:extLst>
      <p:ext uri="{BB962C8B-B14F-4D97-AF65-F5344CB8AC3E}">
        <p14:creationId xmlns:p14="http://schemas.microsoft.com/office/powerpoint/2010/main" val="7753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Tree>
    <p:extLst>
      <p:ext uri="{BB962C8B-B14F-4D97-AF65-F5344CB8AC3E}">
        <p14:creationId xmlns:p14="http://schemas.microsoft.com/office/powerpoint/2010/main" val="41368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Tree>
    <p:extLst>
      <p:ext uri="{BB962C8B-B14F-4D97-AF65-F5344CB8AC3E}">
        <p14:creationId xmlns:p14="http://schemas.microsoft.com/office/powerpoint/2010/main" val="20964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525</TotalTime>
  <Words>2795</Words>
  <Application>Microsoft Office PowerPoint</Application>
  <PresentationFormat>Widescreen</PresentationFormat>
  <Paragraphs>194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C++ Models</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vt:lpstr>
      <vt:lpstr>Template overloads and Specialization</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46</cp:revision>
  <dcterms:created xsi:type="dcterms:W3CDTF">2020-02-03T12:39:42Z</dcterms:created>
  <dcterms:modified xsi:type="dcterms:W3CDTF">2020-02-03T21:27:29Z</dcterms:modified>
</cp:coreProperties>
</file>