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4" r:id="rId2"/>
    <p:sldId id="256" r:id="rId3"/>
    <p:sldId id="265" r:id="rId4"/>
    <p:sldId id="270" r:id="rId5"/>
    <p:sldId id="269" r:id="rId6"/>
    <p:sldId id="262" r:id="rId7"/>
    <p:sldId id="263" r:id="rId8"/>
    <p:sldId id="267" r:id="rId9"/>
    <p:sldId id="268" r:id="rId10"/>
    <p:sldId id="266" r:id="rId11"/>
    <p:sldId id="258" r:id="rId12"/>
    <p:sldId id="257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Iterator.html" TargetMode="External"/><Relationship Id="rId3" Type="http://schemas.openxmlformats.org/officeDocument/2006/relationships/hyperlink" Target="https://github.com/JimFawcett/BuildOn/tree/master/BuildOn-3-Solution/dir_nav" TargetMode="External"/><Relationship Id="rId7" Type="http://schemas.openxmlformats.org/officeDocument/2006/relationships/hyperlink" Target="https://jimfawcett.github.io/BuildOn.html" TargetMode="External"/><Relationship Id="rId2" Type="http://schemas.openxmlformats.org/officeDocument/2006/relationships/hyperlink" Target="https://jimfawcett.github.io/Resources/BuildOn/Step2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SiteMap.html" TargetMode="External"/><Relationship Id="rId11" Type="http://schemas.openxmlformats.org/officeDocument/2006/relationships/hyperlink" Target="RustBites/RustBites_Data.html" TargetMode="External"/><Relationship Id="rId5" Type="http://schemas.openxmlformats.org/officeDocument/2006/relationships/hyperlink" Target="https://jimfawcett.github.io/Resources/Animations/Anim_Features.html" TargetMode="External"/><Relationship Id="rId10" Type="http://schemas.openxmlformats.org/officeDocument/2006/relationships/hyperlink" Target="https://jimfawcett.github.io/DesignBites.html" TargetMode="External"/><Relationship Id="rId4" Type="http://schemas.openxmlformats.org/officeDocument/2006/relationships/hyperlink" Target="https://jimfawcett.github.io/Resources/BuildOn/Step3.html" TargetMode="External"/><Relationship Id="rId9" Type="http://schemas.openxmlformats.org/officeDocument/2006/relationships/hyperlink" Target="https://jimfawcett.github.io/Resources/RustBites/RustBites_Idiom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March 26,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>
                <a:solidFill>
                  <a:srgbClr val="C00000"/>
                </a:solidFill>
              </a:rPr>
              <a:t>Session #4 – </a:t>
            </a:r>
            <a:r>
              <a:rPr lang="en-US" b="1" dirty="0">
                <a:solidFill>
                  <a:srgbClr val="C00000"/>
                </a:solidFill>
              </a:rPr>
              <a:t>Step #3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CmdlnParser</a:t>
            </a:r>
            <a:r>
              <a:rPr lang="en-US" dirty="0">
                <a:solidFill>
                  <a:srgbClr val="C00000"/>
                </a:solidFill>
              </a:rPr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#3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DirNav</a:t>
            </a:r>
            <a:r>
              <a:rPr lang="en-US" dirty="0"/>
              <a:t> &amp; </a:t>
            </a:r>
            <a:r>
              <a:rPr lang="en-US" dirty="0" err="1"/>
              <a:t>CmdlnParser</a:t>
            </a:r>
            <a:r>
              <a:rPr lang="en-US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hlinkClick r:id="rId2"/>
              </a:rPr>
              <a:t>Step #2</a:t>
            </a:r>
            <a:r>
              <a:rPr lang="en-US" sz="2000" dirty="0"/>
              <a:t> – </a:t>
            </a:r>
            <a:r>
              <a:rPr lang="en-US" sz="2000" dirty="0" err="1"/>
              <a:t>DirNav</a:t>
            </a:r>
            <a:endParaRPr lang="en-US" sz="2000" dirty="0"/>
          </a:p>
          <a:p>
            <a:pPr lvl="1"/>
            <a:r>
              <a:rPr lang="en-US" sz="1800" dirty="0">
                <a:hlinkClick r:id="rId3"/>
              </a:rPr>
              <a:t>Solution Code</a:t>
            </a:r>
            <a:endParaRPr lang="en-US" sz="1800" dirty="0"/>
          </a:p>
          <a:p>
            <a:pPr lvl="1"/>
            <a:r>
              <a:rPr lang="en-US" sz="1800" dirty="0"/>
              <a:t>Generate documentation</a:t>
            </a:r>
          </a:p>
          <a:p>
            <a:pPr lvl="2"/>
            <a:r>
              <a:rPr lang="en-US" sz="1400" dirty="0"/>
              <a:t>Document-private-items</a:t>
            </a:r>
          </a:p>
          <a:p>
            <a:pPr lvl="2"/>
            <a:r>
              <a:rPr lang="en-US" sz="1400" dirty="0"/>
              <a:t>Run </a:t>
            </a:r>
            <a:r>
              <a:rPr lang="en-US" sz="1400" dirty="0" err="1"/>
              <a:t>clippy</a:t>
            </a:r>
            <a:endParaRPr lang="en-US" sz="1400" dirty="0"/>
          </a:p>
          <a:p>
            <a:r>
              <a:rPr lang="en-US" sz="2000" dirty="0">
                <a:hlinkClick r:id="rId4"/>
              </a:rPr>
              <a:t>Step #3</a:t>
            </a:r>
            <a:r>
              <a:rPr lang="en-US" sz="2000" dirty="0"/>
              <a:t> – </a:t>
            </a:r>
            <a:r>
              <a:rPr lang="en-US" sz="2000" dirty="0" err="1"/>
              <a:t>CmdlnParser</a:t>
            </a:r>
            <a:endParaRPr lang="en-US" sz="2000" dirty="0"/>
          </a:p>
          <a:p>
            <a:pPr lvl="1"/>
            <a:r>
              <a:rPr lang="en-US" sz="1800" dirty="0"/>
              <a:t>No starter code</a:t>
            </a:r>
          </a:p>
          <a:p>
            <a:pPr lvl="1"/>
            <a:r>
              <a:rPr lang="en-US" sz="1800" dirty="0"/>
              <a:t>Design ideas</a:t>
            </a:r>
          </a:p>
          <a:p>
            <a:pPr lvl="2"/>
            <a:r>
              <a:rPr lang="en-US" sz="1400" dirty="0"/>
              <a:t>Run parser</a:t>
            </a:r>
          </a:p>
          <a:p>
            <a:r>
              <a:rPr lang="en-US" sz="2000" dirty="0" err="1"/>
              <a:t>CParser</a:t>
            </a:r>
            <a:r>
              <a:rPr lang="en-US" sz="2000" dirty="0"/>
              <a:t> Design</a:t>
            </a:r>
          </a:p>
          <a:p>
            <a:pPr lvl="1"/>
            <a:r>
              <a:rPr lang="en-US" sz="1800" dirty="0" err="1"/>
              <a:t>Hashmap</a:t>
            </a:r>
            <a:r>
              <a:rPr lang="en-US" sz="1800" dirty="0"/>
              <a:t>&lt;String, </a:t>
            </a:r>
            <a:r>
              <a:rPr lang="en-US" sz="1800" dirty="0" err="1"/>
              <a:t>Vec</a:t>
            </a:r>
            <a:r>
              <a:rPr lang="en-US" sz="1800" dirty="0"/>
              <a:t>&lt;String&gt;&gt;</a:t>
            </a:r>
          </a:p>
          <a:p>
            <a:pPr lvl="1"/>
            <a:r>
              <a:rPr lang="en-US" sz="1800" dirty="0"/>
              <a:t>Two parts</a:t>
            </a:r>
          </a:p>
          <a:p>
            <a:pPr lvl="2"/>
            <a:r>
              <a:rPr lang="en-US" sz="1400" dirty="0"/>
              <a:t>Reusable parser</a:t>
            </a:r>
          </a:p>
          <a:p>
            <a:pPr lvl="2"/>
            <a:r>
              <a:rPr lang="en-US" sz="1400" dirty="0"/>
              <a:t>Application specific attributes w/defaults </a:t>
            </a:r>
            <a:endParaRPr lang="en-US" sz="1400" dirty="0">
              <a:hlinkClick r:id="rId5"/>
            </a:endParaRPr>
          </a:p>
          <a:p>
            <a:pPr marL="0" indent="0">
              <a:buNone/>
            </a:pPr>
            <a:endParaRPr lang="en-US" sz="2000" dirty="0">
              <a:hlinkClick r:id="rId6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Design, then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err="1">
                <a:hlinkClick r:id="rId7"/>
              </a:rPr>
              <a:t>BuildOn</a:t>
            </a:r>
            <a:r>
              <a:rPr lang="en-US" sz="2000" dirty="0"/>
              <a:t> – click on </a:t>
            </a:r>
            <a:r>
              <a:rPr lang="en-US" sz="2000" dirty="0" err="1"/>
              <a:t>BuildOn</a:t>
            </a:r>
            <a:r>
              <a:rPr lang="en-US" sz="2000" dirty="0"/>
              <a:t> code</a:t>
            </a:r>
            <a:endParaRPr lang="en-US" sz="2000" dirty="0">
              <a:hlinkClick r:id="rId8"/>
            </a:endParaRPr>
          </a:p>
          <a:p>
            <a:r>
              <a:rPr lang="en-US" sz="2000" dirty="0">
                <a:hlinkClick r:id="rId8"/>
              </a:rPr>
              <a:t>Iterators</a:t>
            </a:r>
            <a:endParaRPr lang="en-US" sz="2000" dirty="0"/>
          </a:p>
          <a:p>
            <a:r>
              <a:rPr lang="en-US" sz="2000" dirty="0">
                <a:hlinkClick r:id="rId9"/>
              </a:rPr>
              <a:t>Idiomatic Rust</a:t>
            </a:r>
            <a:endParaRPr lang="en-US" sz="2000" dirty="0">
              <a:hlinkClick r:id="rId5"/>
            </a:endParaRPr>
          </a:p>
          <a:p>
            <a:r>
              <a:rPr lang="en-US" sz="2000" dirty="0" err="1">
                <a:hlinkClick r:id="rId5"/>
              </a:rPr>
              <a:t>Anim_Features</a:t>
            </a:r>
            <a:endParaRPr lang="en-US" sz="2000" dirty="0"/>
          </a:p>
          <a:p>
            <a:r>
              <a:rPr lang="en-US" sz="2000" dirty="0" err="1">
                <a:hlinkClick r:id="rId10"/>
              </a:rPr>
              <a:t>DesignBites</a:t>
            </a:r>
            <a:endParaRPr lang="en-US" sz="2000" dirty="0">
              <a:hlinkClick r:id="rId11" action="ppaction://hlinkfile"/>
            </a:endParaRPr>
          </a:p>
          <a:p>
            <a:r>
              <a:rPr lang="en-US" sz="2000" b="1" dirty="0"/>
              <a:t>Questions?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CmdlnParser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F57B411-5B8B-45E4-AD83-E68C008DE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33" y="1839912"/>
            <a:ext cx="8266573" cy="4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Session #4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CmdlnParser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567</Words>
  <Application>Microsoft Office PowerPoint</Application>
  <PresentationFormat>Widescreen</PresentationFormat>
  <Paragraphs>106</Paragraphs>
  <Slides>12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Rust BuildOn #4</vt:lpstr>
      <vt:lpstr>Build-On</vt:lpstr>
      <vt:lpstr>BuildOn Timeline: Bi-Weekly Sessions</vt:lpstr>
      <vt:lpstr> BuildOn Session #3 Topics</vt:lpstr>
      <vt:lpstr>Rust Project Structure for CmdlnParser</vt:lpstr>
      <vt:lpstr>BuildOn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89</cp:revision>
  <cp:lastPrinted>2021-03-12T15:35:45Z</cp:lastPrinted>
  <dcterms:created xsi:type="dcterms:W3CDTF">2020-10-11T13:51:19Z</dcterms:created>
  <dcterms:modified xsi:type="dcterms:W3CDTF">2021-03-25T20:35:07Z</dcterms:modified>
</cp:coreProperties>
</file>