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72" r:id="rId5"/>
    <p:sldId id="277" r:id="rId6"/>
    <p:sldId id="276" r:id="rId7"/>
    <p:sldId id="283" r:id="rId8"/>
    <p:sldId id="282" r:id="rId9"/>
    <p:sldId id="281" r:id="rId10"/>
    <p:sldId id="258" r:id="rId11"/>
    <p:sldId id="262" r:id="rId12"/>
    <p:sldId id="263" r:id="rId13"/>
    <p:sldId id="260" r:id="rId14"/>
    <p:sldId id="261" r:id="rId15"/>
    <p:sldId id="259" r:id="rId16"/>
    <p:sldId id="264" r:id="rId17"/>
    <p:sldId id="265" r:id="rId18"/>
    <p:sldId id="266" r:id="rId19"/>
    <p:sldId id="267" r:id="rId20"/>
    <p:sldId id="268" r:id="rId21"/>
    <p:sldId id="278" r:id="rId22"/>
    <p:sldId id="269" r:id="rId23"/>
    <p:sldId id="270" r:id="rId24"/>
    <p:sldId id="271" r:id="rId25"/>
    <p:sldId id="274" r:id="rId26"/>
    <p:sldId id="275" r:id="rId27"/>
    <p:sldId id="273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F6D-E860-4F3D-9D54-93828C3370B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2CC0-9DCD-4565-AE94-71DCA781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F6D-E860-4F3D-9D54-93828C3370B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2CC0-9DCD-4565-AE94-71DCA781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F6D-E860-4F3D-9D54-93828C3370B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2CC0-9DCD-4565-AE94-71DCA781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0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34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744"/>
            <a:ext cx="10515600" cy="50542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F6D-E860-4F3D-9D54-93828C3370B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2CC0-9DCD-4565-AE94-71DCA781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F6D-E860-4F3D-9D54-93828C3370B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2CC0-9DCD-4565-AE94-71DCA781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9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F6D-E860-4F3D-9D54-93828C3370B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2CC0-9DCD-4565-AE94-71DCA781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F6D-E860-4F3D-9D54-93828C3370B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2CC0-9DCD-4565-AE94-71DCA781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5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F6D-E860-4F3D-9D54-93828C3370B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2CC0-9DCD-4565-AE94-71DCA781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F6D-E860-4F3D-9D54-93828C3370B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2CC0-9DCD-4565-AE94-71DCA781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6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F6D-E860-4F3D-9D54-93828C3370B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2CC0-9DCD-4565-AE94-71DCA781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9F6D-E860-4F3D-9D54-93828C3370B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2CC0-9DCD-4565-AE94-71DCA781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2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D9F6D-E860-4F3D-9D54-93828C3370B2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2CC0-9DCD-4565-AE94-71DCA781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8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2017</a:t>
            </a:r>
            <a:br>
              <a:rPr lang="en-US" dirty="0"/>
            </a:br>
            <a:r>
              <a:rPr lang="en-US" dirty="0"/>
              <a:t>Help Screenshots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9646"/>
            <a:ext cx="9144000" cy="1438154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Fall 2018</a:t>
            </a:r>
          </a:p>
        </p:txBody>
      </p:sp>
    </p:spTree>
    <p:extLst>
      <p:ext uri="{BB962C8B-B14F-4D97-AF65-F5344CB8AC3E}">
        <p14:creationId xmlns:p14="http://schemas.microsoft.com/office/powerpoint/2010/main" val="170054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&gt; New &gt; Project &gt; C#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610" y="1122363"/>
            <a:ext cx="732878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9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Project &gt; Properties &gt;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033" y="1122363"/>
            <a:ext cx="8445934" cy="5054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BC18A8-66F9-4E34-AE7B-FC174E61473E}"/>
              </a:ext>
            </a:extLst>
          </p:cNvPr>
          <p:cNvSpPr txBox="1"/>
          <p:nvPr/>
        </p:nvSpPr>
        <p:spPr>
          <a:xfrm>
            <a:off x="6400800" y="2495501"/>
            <a:ext cx="222885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may need to change Framework version used for builds, e.g., an old solution may require a Framework version you don’t have on your machine.</a:t>
            </a:r>
          </a:p>
        </p:txBody>
      </p:sp>
    </p:spTree>
    <p:extLst>
      <p:ext uri="{BB962C8B-B14F-4D97-AF65-F5344CB8AC3E}">
        <p14:creationId xmlns:p14="http://schemas.microsoft.com/office/powerpoint/2010/main" val="65876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Project &gt; Properties &gt;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033" y="1122363"/>
            <a:ext cx="8445934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5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Project &gt; Properties &gt; Build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233" y="1177262"/>
            <a:ext cx="8445934" cy="505460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 rot="11953704">
            <a:off x="5241561" y="2334106"/>
            <a:ext cx="1054078" cy="26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CA2AF-8222-42F1-847D-43E969BBCB40}"/>
              </a:ext>
            </a:extLst>
          </p:cNvPr>
          <p:cNvSpPr txBox="1"/>
          <p:nvPr/>
        </p:nvSpPr>
        <p:spPr>
          <a:xfrm>
            <a:off x="6096000" y="2343150"/>
            <a:ext cx="244475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Define to enable compilation of </a:t>
            </a:r>
            <a:r>
              <a:rPr lang="en-US" dirty="0" err="1"/>
              <a:t>TestStub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7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Project &gt; Properties &gt; Debug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033" y="1187712"/>
            <a:ext cx="8445934" cy="5054600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 rot="10996530">
            <a:off x="5519818" y="2870519"/>
            <a:ext cx="161752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D1354-D026-4EFF-B512-EFF05CE41C17}"/>
              </a:ext>
            </a:extLst>
          </p:cNvPr>
          <p:cNvSpPr txBox="1"/>
          <p:nvPr/>
        </p:nvSpPr>
        <p:spPr>
          <a:xfrm>
            <a:off x="6775450" y="2641600"/>
            <a:ext cx="179069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Put command line arguments here</a:t>
            </a:r>
          </a:p>
        </p:txBody>
      </p:sp>
    </p:spTree>
    <p:extLst>
      <p:ext uri="{BB962C8B-B14F-4D97-AF65-F5344CB8AC3E}">
        <p14:creationId xmlns:p14="http://schemas.microsoft.com/office/powerpoint/2010/main" val="120703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&gt; New &gt; Project &gt; C++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056" y="1122363"/>
            <a:ext cx="7283887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22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Project &gt; Properties &gt; General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433" y="1122363"/>
            <a:ext cx="8475133" cy="5054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3EAF6C-5948-419B-BFDF-19391AFE3B40}"/>
              </a:ext>
            </a:extLst>
          </p:cNvPr>
          <p:cNvSpPr txBox="1"/>
          <p:nvPr/>
        </p:nvSpPr>
        <p:spPr>
          <a:xfrm>
            <a:off x="7912100" y="1695450"/>
            <a:ext cx="32258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may need to change these to match your environment and compiler version</a:t>
            </a:r>
          </a:p>
        </p:txBody>
      </p:sp>
    </p:spTree>
    <p:extLst>
      <p:ext uri="{BB962C8B-B14F-4D97-AF65-F5344CB8AC3E}">
        <p14:creationId xmlns:p14="http://schemas.microsoft.com/office/powerpoint/2010/main" val="260256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Project &gt; Properties &gt; Configuration Type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144" y="1122363"/>
            <a:ext cx="8463712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1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Project &gt; Properties &gt; Configuration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34" y="1018572"/>
            <a:ext cx="9087927" cy="54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4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Project &gt; Properties &gt;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228" y="1018572"/>
            <a:ext cx="9374819" cy="559117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F0BFD16-AF74-4A1A-9F0F-04B4815A23B9}"/>
              </a:ext>
            </a:extLst>
          </p:cNvPr>
          <p:cNvSpPr/>
          <p:nvPr/>
        </p:nvSpPr>
        <p:spPr>
          <a:xfrm rot="10954601">
            <a:off x="7232455" y="2516878"/>
            <a:ext cx="1342691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B7370-8C11-4A0D-B01A-B97C48FDE2C5}"/>
              </a:ext>
            </a:extLst>
          </p:cNvPr>
          <p:cNvSpPr txBox="1"/>
          <p:nvPr/>
        </p:nvSpPr>
        <p:spPr>
          <a:xfrm>
            <a:off x="8407400" y="2451100"/>
            <a:ext cx="20447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Put command line arguments here</a:t>
            </a:r>
          </a:p>
        </p:txBody>
      </p:sp>
    </p:spTree>
    <p:extLst>
      <p:ext uri="{BB962C8B-B14F-4D97-AF65-F5344CB8AC3E}">
        <p14:creationId xmlns:p14="http://schemas.microsoft.com/office/powerpoint/2010/main" val="69416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Opening Screen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033" y="1122363"/>
            <a:ext cx="8445934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13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81" y="1018572"/>
            <a:ext cx="9219520" cy="5498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Project &gt; Properties &gt; C/C++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Arrow: Down 4"/>
          <p:cNvSpPr/>
          <p:nvPr/>
        </p:nvSpPr>
        <p:spPr>
          <a:xfrm rot="10800000">
            <a:off x="7110663" y="2021304"/>
            <a:ext cx="505326" cy="926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75144-D847-4E92-B65D-C95CDCB396F3}"/>
              </a:ext>
            </a:extLst>
          </p:cNvPr>
          <p:cNvSpPr txBox="1"/>
          <p:nvPr/>
        </p:nvSpPr>
        <p:spPr>
          <a:xfrm>
            <a:off x="6680200" y="2863850"/>
            <a:ext cx="357505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is where you define whether to</a:t>
            </a:r>
          </a:p>
          <a:p>
            <a:r>
              <a:rPr lang="en-US" dirty="0"/>
              <a:t>compile a package’s </a:t>
            </a:r>
            <a:r>
              <a:rPr lang="en-US" dirty="0" err="1"/>
              <a:t>TestStub</a:t>
            </a:r>
            <a:endParaRPr lang="en-US" dirty="0"/>
          </a:p>
          <a:p>
            <a:r>
              <a:rPr lang="en-US" dirty="0"/>
              <a:t>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1572117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 to compile package’s 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572"/>
            <a:ext cx="10515600" cy="50542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55" y="1682411"/>
            <a:ext cx="7086194" cy="39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1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Project &gt; Properties &gt;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68" y="1018572"/>
            <a:ext cx="9008264" cy="5372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553018-0D2B-4FF4-83F2-57AA4CE0CFA7}"/>
              </a:ext>
            </a:extLst>
          </p:cNvPr>
          <p:cNvSpPr txBox="1"/>
          <p:nvPr/>
        </p:nvSpPr>
        <p:spPr>
          <a:xfrm>
            <a:off x="7772400" y="1860550"/>
            <a:ext cx="248285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Precompiled headers seem to cause more problems than the modest improvement in build times warrant, so I usually don’t use them.</a:t>
            </a:r>
          </a:p>
        </p:txBody>
      </p:sp>
    </p:spTree>
    <p:extLst>
      <p:ext uri="{BB962C8B-B14F-4D97-AF65-F5344CB8AC3E}">
        <p14:creationId xmlns:p14="http://schemas.microsoft.com/office/powerpoint/2010/main" val="1401261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Project &gt; Properties &gt; Linker &gt;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13" y="1018572"/>
            <a:ext cx="9098373" cy="5426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3266DA-2E73-45FE-818D-515C56249C33}"/>
              </a:ext>
            </a:extLst>
          </p:cNvPr>
          <p:cNvSpPr txBox="1"/>
          <p:nvPr/>
        </p:nvSpPr>
        <p:spPr>
          <a:xfrm>
            <a:off x="6686550" y="2082800"/>
            <a:ext cx="3302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your project depends on other libraries, add them here.</a:t>
            </a:r>
          </a:p>
        </p:txBody>
      </p:sp>
    </p:spTree>
    <p:extLst>
      <p:ext uri="{BB962C8B-B14F-4D97-AF65-F5344CB8AC3E}">
        <p14:creationId xmlns:p14="http://schemas.microsoft.com/office/powerpoint/2010/main" val="363661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Project &gt; Properties &gt; Linker &gt;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28" y="1018572"/>
            <a:ext cx="9352875" cy="5634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7F783-2759-4A71-848E-1BF11926AF3B}"/>
              </a:ext>
            </a:extLst>
          </p:cNvPr>
          <p:cNvSpPr txBox="1"/>
          <p:nvPr/>
        </p:nvSpPr>
        <p:spPr>
          <a:xfrm>
            <a:off x="4381500" y="3930650"/>
            <a:ext cx="4838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If, when you run in Visual Studio, the program’s output appears briefly, then disappears, you fix that by setting </a:t>
            </a:r>
            <a:r>
              <a:rPr lang="en-US" dirty="0" err="1"/>
              <a:t>SubSystem</a:t>
            </a:r>
            <a:r>
              <a:rPr lang="en-US" dirty="0"/>
              <a:t> to Console.</a:t>
            </a:r>
          </a:p>
        </p:txBody>
      </p:sp>
    </p:spTree>
    <p:extLst>
      <p:ext uri="{BB962C8B-B14F-4D97-AF65-F5344CB8AC3E}">
        <p14:creationId xmlns:p14="http://schemas.microsoft.com/office/powerpoint/2010/main" val="1348892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&gt; Configuration Manager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46" y="1122744"/>
            <a:ext cx="7697836" cy="4857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4B7EED-E8BB-4D30-9FE3-7322B7B3BA31}"/>
              </a:ext>
            </a:extLst>
          </p:cNvPr>
          <p:cNvSpPr txBox="1"/>
          <p:nvPr/>
        </p:nvSpPr>
        <p:spPr>
          <a:xfrm>
            <a:off x="3810000" y="3429000"/>
            <a:ext cx="516255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All the projects in a solution normally target the same platform. </a:t>
            </a:r>
          </a:p>
        </p:txBody>
      </p:sp>
    </p:spTree>
    <p:extLst>
      <p:ext uri="{BB962C8B-B14F-4D97-AF65-F5344CB8AC3E}">
        <p14:creationId xmlns:p14="http://schemas.microsoft.com/office/powerpoint/2010/main" val="230303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0883"/>
            <a:ext cx="10515600" cy="653447"/>
          </a:xfrm>
        </p:spPr>
        <p:txBody>
          <a:bodyPr>
            <a:normAutofit fontScale="90000"/>
          </a:bodyPr>
          <a:lstStyle/>
          <a:p>
            <a:r>
              <a:rPr lang="en-US" dirty="0"/>
              <a:t>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39" y="1251935"/>
            <a:ext cx="4010025" cy="5029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2191"/>
              </p:ext>
            </p:extLst>
          </p:nvPr>
        </p:nvGraphicFramePr>
        <p:xfrm>
          <a:off x="6096000" y="1250950"/>
          <a:ext cx="4926958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26958">
                  <a:extLst>
                    <a:ext uri="{9D8B030D-6E8A-4147-A177-3AD203B41FA5}">
                      <a16:colId xmlns:a16="http://schemas.microsoft.com/office/drawing/2014/main" val="1290640564"/>
                    </a:ext>
                  </a:extLst>
                </a:gridCol>
              </a:tblGrid>
              <a:tr h="329624">
                <a:tc>
                  <a:txBody>
                    <a:bodyPr/>
                    <a:lstStyle/>
                    <a:p>
                      <a:r>
                        <a:rPr lang="en-US" sz="2400" dirty="0" err="1"/>
                        <a:t>Degugging</a:t>
                      </a:r>
                      <a:r>
                        <a:rPr lang="en-US" sz="2400" dirty="0"/>
                        <a:t>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651601"/>
                  </a:ext>
                </a:extLst>
              </a:tr>
              <a:tr h="329624">
                <a:tc>
                  <a:txBody>
                    <a:bodyPr/>
                    <a:lstStyle/>
                    <a:p>
                      <a:r>
                        <a:rPr lang="en-US" dirty="0"/>
                        <a:t>F5:      jump to next breakpoint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83470"/>
                  </a:ext>
                </a:extLst>
              </a:tr>
              <a:tr h="329624">
                <a:tc>
                  <a:txBody>
                    <a:bodyPr/>
                    <a:lstStyle/>
                    <a:p>
                      <a:r>
                        <a:rPr lang="en-US" dirty="0"/>
                        <a:t>F10:    step 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35622"/>
                  </a:ext>
                </a:extLst>
              </a:tr>
              <a:tr h="329624">
                <a:tc>
                  <a:txBody>
                    <a:bodyPr/>
                    <a:lstStyle/>
                    <a:p>
                      <a:r>
                        <a:rPr lang="en-US" dirty="0"/>
                        <a:t>F11:    step into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917173"/>
                  </a:ext>
                </a:extLst>
              </a:tr>
              <a:tr h="329624">
                <a:tc>
                  <a:txBody>
                    <a:bodyPr/>
                    <a:lstStyle/>
                    <a:p>
                      <a:r>
                        <a:rPr lang="en-US" dirty="0"/>
                        <a:t>^F10 : run to cursor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80395"/>
                  </a:ext>
                </a:extLst>
              </a:tr>
              <a:tr h="329624">
                <a:tc>
                  <a:txBody>
                    <a:bodyPr/>
                    <a:lstStyle/>
                    <a:p>
                      <a:r>
                        <a:rPr lang="en-US" dirty="0"/>
                        <a:t>Set or remove breakpoint by clicking on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983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00D92F-04A1-4B47-ADA4-50DA825C98D6}"/>
              </a:ext>
            </a:extLst>
          </p:cNvPr>
          <p:cNvSpPr txBox="1"/>
          <p:nvPr/>
        </p:nvSpPr>
        <p:spPr>
          <a:xfrm>
            <a:off x="6140450" y="3930650"/>
            <a:ext cx="48825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 added Run to Cursor to the Debug menu, as shown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678189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&gt; Customize &gt;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12" y="1274092"/>
            <a:ext cx="4895850" cy="518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185" y="1274092"/>
            <a:ext cx="5662725" cy="52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15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524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Existing Projects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code you’ve downloaded from College Server</a:t>
            </a:r>
          </a:p>
        </p:txBody>
      </p:sp>
    </p:spTree>
    <p:extLst>
      <p:ext uri="{BB962C8B-B14F-4D97-AF65-F5344CB8AC3E}">
        <p14:creationId xmlns:p14="http://schemas.microsoft.com/office/powerpoint/2010/main" val="47946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61" y="1034608"/>
            <a:ext cx="9409397" cy="54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2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&gt; Object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2744"/>
            <a:ext cx="10820400" cy="5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2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 &gt; Other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02" y="365125"/>
            <a:ext cx="4643369" cy="62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7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new solution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68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&gt; New &gt; Project &gt; Other Project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329" y="1122744"/>
            <a:ext cx="10515600" cy="50542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86" y="1122744"/>
            <a:ext cx="7834312" cy="5436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8329" y="1812471"/>
            <a:ext cx="1888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Start a new solution</a:t>
            </a:r>
          </a:p>
        </p:txBody>
      </p:sp>
    </p:spTree>
    <p:extLst>
      <p:ext uri="{BB962C8B-B14F-4D97-AF65-F5344CB8AC3E}">
        <p14:creationId xmlns:p14="http://schemas.microsoft.com/office/powerpoint/2010/main" val="32061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Building Projects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to add a project to an existing solution</a:t>
            </a:r>
          </a:p>
        </p:txBody>
      </p:sp>
    </p:spTree>
    <p:extLst>
      <p:ext uri="{BB962C8B-B14F-4D97-AF65-F5344CB8AC3E}">
        <p14:creationId xmlns:p14="http://schemas.microsoft.com/office/powerpoint/2010/main" val="119443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401</Words>
  <Application>Microsoft Office PowerPoint</Application>
  <PresentationFormat>Widescreen</PresentationFormat>
  <Paragraphs>68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Visual Studio 2017 Help Screenshots</vt:lpstr>
      <vt:lpstr>Opening Screen</vt:lpstr>
      <vt:lpstr>View Existing Projects</vt:lpstr>
      <vt:lpstr>View</vt:lpstr>
      <vt:lpstr>View &gt; Object Browser</vt:lpstr>
      <vt:lpstr>View &gt; Other Windows</vt:lpstr>
      <vt:lpstr>Start a new solution</vt:lpstr>
      <vt:lpstr>File &gt; New &gt; Project &gt; Other Project Types</vt:lpstr>
      <vt:lpstr>Starting and Building Projects</vt:lpstr>
      <vt:lpstr>File &gt; New &gt; Project &gt; C#</vt:lpstr>
      <vt:lpstr>C# Project &gt; Properties &gt; Application</vt:lpstr>
      <vt:lpstr>C# Project &gt; Properties &gt; Application</vt:lpstr>
      <vt:lpstr>C# Project &gt; Properties &gt; Build</vt:lpstr>
      <vt:lpstr>C# Project &gt; Properties &gt; Debug</vt:lpstr>
      <vt:lpstr>File &gt; New &gt; Project &gt; C++</vt:lpstr>
      <vt:lpstr>C++ Project &gt; Properties &gt; General</vt:lpstr>
      <vt:lpstr>C++ Project &gt; Properties &gt; Configuration Type</vt:lpstr>
      <vt:lpstr>C++ Project &gt; Properties &gt; Configuration Type</vt:lpstr>
      <vt:lpstr>C++ Project &gt; Properties &gt; Debugging</vt:lpstr>
      <vt:lpstr>C++ Project &gt; Properties &gt; C/C++ </vt:lpstr>
      <vt:lpstr>Option to compile package’s main function</vt:lpstr>
      <vt:lpstr>C++ Project &gt; Properties &gt; C/C++</vt:lpstr>
      <vt:lpstr>C++ Project &gt; Properties &gt; Linker &gt; Input</vt:lpstr>
      <vt:lpstr>C++ Project &gt; Properties &gt; Linker &gt; System</vt:lpstr>
      <vt:lpstr>Build &gt; Configuration Manager </vt:lpstr>
      <vt:lpstr>Debug</vt:lpstr>
      <vt:lpstr>Tools &gt; Customize &gt; Commands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Fawcett</dc:creator>
  <cp:lastModifiedBy>James Fawcett</cp:lastModifiedBy>
  <cp:revision>24</cp:revision>
  <dcterms:created xsi:type="dcterms:W3CDTF">2018-09-05T14:30:42Z</dcterms:created>
  <dcterms:modified xsi:type="dcterms:W3CDTF">2018-09-06T21:00:42Z</dcterms:modified>
</cp:coreProperties>
</file>