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Data.html#lifecycle" TargetMode="External"/><Relationship Id="rId2" Type="http://schemas.openxmlformats.org/officeDocument/2006/relationships/hyperlink" Target="ConsumingRustBite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1 - Data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</a:t>
            </a:r>
            <a:r>
              <a:rPr lang="en-US" dirty="0" err="1"/>
              <a:t>VecDeques</a:t>
            </a:r>
            <a:r>
              <a:rPr lang="en-US" dirty="0"/>
              <a:t>, and Maps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421273"/>
              </p:ext>
            </p:extLst>
          </p:nvPr>
        </p:nvGraphicFramePr>
        <p:xfrm>
          <a:off x="838200" y="1341438"/>
          <a:ext cx="10515600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31522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684078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 action="ppaction://hlinkfile"/>
                        </a:rPr>
                        <a:t>ConsumingRustBite2</a:t>
                      </a:r>
                      <a:r>
                        <a:rPr lang="en-US" dirty="0"/>
                        <a:t> - UDB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Undefined behavior – example from C++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Story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bites - brief presentations - about the Rust programming language: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associate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one or more blocks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#3.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2"/>
            <a:r>
              <a:rPr lang="en-US" dirty="0"/>
              <a:t>Enforced by </a:t>
            </a:r>
            <a:r>
              <a:rPr lang="en-US" dirty="0" err="1"/>
              <a:t>rustc</a:t>
            </a:r>
            <a:r>
              <a:rPr lang="en-US" dirty="0"/>
              <a:t>, the Rust compiler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code, when binding,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56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operation copies resources to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960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Consuming Rust bite by byte   Bite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References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13</cp:revision>
  <dcterms:created xsi:type="dcterms:W3CDTF">2020-05-26T17:34:49Z</dcterms:created>
  <dcterms:modified xsi:type="dcterms:W3CDTF">2020-05-29T14:39:39Z</dcterms:modified>
</cp:coreProperties>
</file>