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  <p:sldId id="281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if let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let 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of handling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1797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let if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48</cp:revision>
  <cp:lastPrinted>2020-05-01T18:09:47Z</cp:lastPrinted>
  <dcterms:created xsi:type="dcterms:W3CDTF">2020-04-29T18:59:32Z</dcterms:created>
  <dcterms:modified xsi:type="dcterms:W3CDTF">2020-05-01T18:23:34Z</dcterms:modified>
</cp:coreProperties>
</file>