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9001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2496" y="-96"/>
      </p:cViewPr>
      <p:guideLst>
        <p:guide orient="horz" pos="283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796183"/>
            <a:ext cx="7650956" cy="1929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69" y="5100637"/>
            <a:ext cx="6300788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B5D-2A87-473B-8FA4-767105E961CE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A1B1-F8BD-4BDB-982B-0723C8E07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4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B5D-2A87-473B-8FA4-767105E961CE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A1B1-F8BD-4BDB-982B-0723C8E07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3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816" y="360463"/>
            <a:ext cx="2025253" cy="7680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056" y="360463"/>
            <a:ext cx="5925741" cy="7680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B5D-2A87-473B-8FA4-767105E961CE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A1B1-F8BD-4BDB-982B-0723C8E07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02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B5D-2A87-473B-8FA4-767105E961CE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A1B1-F8BD-4BDB-982B-0723C8E07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0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7" y="5784057"/>
            <a:ext cx="7650956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7" y="3815062"/>
            <a:ext cx="7650956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B5D-2A87-473B-8FA4-767105E961CE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A1B1-F8BD-4BDB-982B-0723C8E07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63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56" y="2100263"/>
            <a:ext cx="3975497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2" y="2100263"/>
            <a:ext cx="3975497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B5D-2A87-473B-8FA4-767105E961CE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A1B1-F8BD-4BDB-982B-0723C8E07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3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2014836"/>
            <a:ext cx="3977060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6" y="2854523"/>
            <a:ext cx="3977060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7" y="2014836"/>
            <a:ext cx="3978622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7" y="2854523"/>
            <a:ext cx="3978622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B5D-2A87-473B-8FA4-767105E961CE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A1B1-F8BD-4BDB-982B-0723C8E07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B5D-2A87-473B-8FA4-767105E961CE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A1B1-F8BD-4BDB-982B-0723C8E07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77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B5D-2A87-473B-8FA4-767105E961CE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A1B1-F8BD-4BDB-982B-0723C8E07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5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358378"/>
            <a:ext cx="2961308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0" y="358379"/>
            <a:ext cx="5031879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7" y="1883570"/>
            <a:ext cx="2961308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B5D-2A87-473B-8FA4-767105E961CE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A1B1-F8BD-4BDB-982B-0723C8E07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21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4" y="6300787"/>
            <a:ext cx="5400675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4" y="804267"/>
            <a:ext cx="5400675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4" y="7044631"/>
            <a:ext cx="5400675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B5D-2A87-473B-8FA4-767105E961CE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A1B1-F8BD-4BDB-982B-0723C8E07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43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6" y="360462"/>
            <a:ext cx="8101013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2100263"/>
            <a:ext cx="8101013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6" y="8342710"/>
            <a:ext cx="2100263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A8B5D-2A87-473B-8FA4-767105E961CE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8342710"/>
            <a:ext cx="2850356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6" y="8342710"/>
            <a:ext cx="2100263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A1B1-F8BD-4BDB-982B-0723C8E07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5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056654" y="108074"/>
            <a:ext cx="6778157" cy="8899124"/>
            <a:chOff x="1056654" y="108074"/>
            <a:chExt cx="6778157" cy="8899124"/>
          </a:xfrm>
        </p:grpSpPr>
        <p:grpSp>
          <p:nvGrpSpPr>
            <p:cNvPr id="31" name="Group 30"/>
            <p:cNvGrpSpPr/>
            <p:nvPr/>
          </p:nvGrpSpPr>
          <p:grpSpPr>
            <a:xfrm>
              <a:off x="1124314" y="108074"/>
              <a:ext cx="6487004" cy="7128792"/>
              <a:chOff x="1124314" y="684138"/>
              <a:chExt cx="6487004" cy="712879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63888" y="1232757"/>
                <a:ext cx="1512168" cy="1512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63888" y="3708475"/>
                <a:ext cx="1512168" cy="1512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124314" y="6300762"/>
                <a:ext cx="1512168" cy="1512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71800" y="6300762"/>
                <a:ext cx="1512168" cy="1512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451664" y="6300762"/>
                <a:ext cx="1512168" cy="1512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099150" y="6300762"/>
                <a:ext cx="1512168" cy="1512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Straight Arrow Connector 10"/>
              <p:cNvCxnSpPr>
                <a:stCxn id="4" idx="2"/>
                <a:endCxn id="5" idx="0"/>
              </p:cNvCxnSpPr>
              <p:nvPr/>
            </p:nvCxnSpPr>
            <p:spPr>
              <a:xfrm>
                <a:off x="4319972" y="2744925"/>
                <a:ext cx="0" cy="96355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3657962" y="3026645"/>
                <a:ext cx="132402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/>
                  <a:t>h</a:t>
                </a:r>
                <a:r>
                  <a:rPr lang="en-GB" sz="2000" b="1" dirty="0" smtClean="0"/>
                  <a:t>orizontal</a:t>
                </a:r>
                <a:endParaRPr lang="en-GB" sz="20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437140" y="5548452"/>
                <a:ext cx="132402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 smtClean="0"/>
                  <a:t>vertical</a:t>
                </a:r>
                <a:endParaRPr lang="en-GB" sz="20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657962" y="684138"/>
                <a:ext cx="132402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 smtClean="0"/>
                  <a:t>vertical</a:t>
                </a:r>
                <a:endParaRPr lang="en-GB" sz="20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09790" y="5548452"/>
                <a:ext cx="132402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 smtClean="0"/>
                  <a:t>diagonal</a:t>
                </a:r>
                <a:endParaRPr lang="en-GB" sz="2000" b="1" dirty="0"/>
              </a:p>
            </p:txBody>
          </p:sp>
          <p:cxnSp>
            <p:nvCxnSpPr>
              <p:cNvPr id="18" name="Straight Arrow Connector 17"/>
              <p:cNvCxnSpPr>
                <a:endCxn id="15" idx="0"/>
              </p:cNvCxnSpPr>
              <p:nvPr/>
            </p:nvCxnSpPr>
            <p:spPr>
              <a:xfrm flipH="1">
                <a:off x="2771800" y="5214010"/>
                <a:ext cx="1548172" cy="33444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5" idx="2"/>
                <a:endCxn id="13" idx="0"/>
              </p:cNvCxnSpPr>
              <p:nvPr/>
            </p:nvCxnSpPr>
            <p:spPr>
              <a:xfrm>
                <a:off x="4319972" y="5220643"/>
                <a:ext cx="1779178" cy="3278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880398" y="5948562"/>
                <a:ext cx="891402" cy="28019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771800" y="5948562"/>
                <a:ext cx="792088" cy="28019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5171744" y="5960866"/>
                <a:ext cx="891402" cy="28019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6063146" y="5960866"/>
                <a:ext cx="792088" cy="28019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4305849" y="8176201"/>
              <a:ext cx="3528962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/>
                <a:t>N–2 Task Repetition </a:t>
              </a:r>
            </a:p>
            <a:p>
              <a:pPr algn="ctr"/>
              <a:r>
                <a:rPr lang="en-GB" sz="2400" b="1" dirty="0" smtClean="0"/>
                <a:t>(ABA)</a:t>
              </a:r>
              <a:endParaRPr lang="en-GB" sz="24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56655" y="8172970"/>
              <a:ext cx="3159654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/>
                <a:t>N–2 Task Switch </a:t>
              </a:r>
            </a:p>
            <a:p>
              <a:pPr algn="ctr"/>
              <a:r>
                <a:rPr lang="en-GB" sz="2400" b="1" dirty="0" smtClean="0"/>
                <a:t>(CBA)</a:t>
              </a:r>
              <a:endParaRPr lang="en-GB" sz="2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56654" y="7378062"/>
              <a:ext cx="157982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N–2 Response Switch</a:t>
              </a:r>
              <a:endParaRPr lang="en-GB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54297" y="7378062"/>
              <a:ext cx="157982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N–2 Response Switch</a:t>
              </a:r>
              <a:endParaRPr lang="en-GB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04141" y="7378835"/>
              <a:ext cx="157982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N–2 Response Repetition</a:t>
              </a:r>
              <a:endParaRPr lang="en-GB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99150" y="7378835"/>
              <a:ext cx="157982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N–2 Response </a:t>
              </a:r>
              <a:r>
                <a:rPr lang="en-GB" b="1" dirty="0" smtClean="0"/>
                <a:t>Repetition</a:t>
              </a:r>
              <a:endParaRPr lang="en-GB" b="1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609044" y="1739994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3641631" y="318184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6154752" y="6816107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3878772" y="6835086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2225400" y="5769854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/>
            <p:cNvSpPr/>
            <p:nvPr/>
          </p:nvSpPr>
          <p:spPr>
            <a:xfrm>
              <a:off x="4480323" y="5767023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3781113" y="828154"/>
              <a:ext cx="7952" cy="849225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6317174" y="5868714"/>
              <a:ext cx="7952" cy="849225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650697" y="6234028"/>
              <a:ext cx="9646" cy="781078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058792" y="3361860"/>
              <a:ext cx="781571" cy="11024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1404218" y="6124702"/>
              <a:ext cx="790436" cy="871425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2988394" y="5947043"/>
              <a:ext cx="890378" cy="85411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19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4</cp:revision>
  <dcterms:created xsi:type="dcterms:W3CDTF">2015-11-22T15:45:12Z</dcterms:created>
  <dcterms:modified xsi:type="dcterms:W3CDTF">2015-11-22T16:13:42Z</dcterms:modified>
</cp:coreProperties>
</file>