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9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52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7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1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4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60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5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7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7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C4E6-B92A-460E-AE55-B48E6BDF204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7E70-3273-4BFE-A22B-D6E3BC97D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7504" y="897545"/>
            <a:ext cx="7704856" cy="5079744"/>
            <a:chOff x="107504" y="1124743"/>
            <a:chExt cx="7704856" cy="5079744"/>
          </a:xfrm>
        </p:grpSpPr>
        <p:sp>
          <p:nvSpPr>
            <p:cNvPr id="11" name="TextBox 10"/>
            <p:cNvSpPr txBox="1"/>
            <p:nvPr/>
          </p:nvSpPr>
          <p:spPr>
            <a:xfrm>
              <a:off x="107504" y="4437112"/>
              <a:ext cx="1152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Start Point </a:t>
              </a:r>
            </a:p>
            <a:p>
              <a:pPr algn="ctr"/>
              <a:r>
                <a:rPr lang="en-GB" sz="2000" b="1" dirty="0" smtClean="0"/>
                <a:t>~ U(0,A)</a:t>
              </a:r>
              <a:endParaRPr lang="en-GB" sz="2000" b="1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314548" y="2492896"/>
              <a:ext cx="2825404" cy="3248906"/>
              <a:chOff x="1314548" y="2492896"/>
              <a:chExt cx="2825404" cy="32489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14548" y="2492896"/>
                <a:ext cx="2825404" cy="3248906"/>
                <a:chOff x="971600" y="2492896"/>
                <a:chExt cx="2825404" cy="3248906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V="1">
                  <a:off x="1636764" y="2492896"/>
                  <a:ext cx="0" cy="3240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1619672" y="5733256"/>
                  <a:ext cx="217733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/>
                <p:cNvSpPr/>
                <p:nvPr/>
              </p:nvSpPr>
              <p:spPr>
                <a:xfrm>
                  <a:off x="971600" y="4121622"/>
                  <a:ext cx="648072" cy="162018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1763688" y="2996952"/>
                <a:ext cx="23762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986956" y="2488623"/>
              <a:ext cx="2825404" cy="3248906"/>
              <a:chOff x="1314548" y="2492896"/>
              <a:chExt cx="2825404" cy="324890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14548" y="2492896"/>
                <a:ext cx="2825404" cy="3248906"/>
                <a:chOff x="971600" y="2492896"/>
                <a:chExt cx="2825404" cy="3248906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636764" y="2492896"/>
                  <a:ext cx="0" cy="3240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619672" y="5733256"/>
                  <a:ext cx="217733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971600" y="4121622"/>
                  <a:ext cx="648072" cy="162018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1763688" y="2996952"/>
                <a:ext cx="23762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043174" y="1124744"/>
              <a:ext cx="20162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Successful Retrieval</a:t>
              </a:r>
              <a:endParaRPr lang="en-GB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7758" y="1124743"/>
              <a:ext cx="20967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Unsuccessful Retrieval</a:t>
              </a:r>
              <a:endParaRPr lang="en-GB" sz="2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0127" y="2731069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b</a:t>
              </a:r>
              <a:endParaRPr lang="en-GB" sz="2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5222" y="5804377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Time</a:t>
              </a:r>
              <a:endParaRPr lang="en-GB" sz="2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47630" y="5804377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Time</a:t>
              </a:r>
              <a:endParaRPr lang="en-GB" sz="2000" b="1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1988258" y="2769754"/>
            <a:ext cx="1647638" cy="166735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23728" y="3080213"/>
            <a:ext cx="92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>
                <a:solidFill>
                  <a:srgbClr val="00B050"/>
                </a:solidFill>
              </a:rPr>
              <a:t>v</a:t>
            </a:r>
            <a:r>
              <a:rPr lang="en-GB" sz="2800" b="1" baseline="-25000" dirty="0" err="1" smtClean="0">
                <a:solidFill>
                  <a:srgbClr val="00B050"/>
                </a:solidFill>
              </a:rPr>
              <a:t>fast</a:t>
            </a:r>
            <a:endParaRPr lang="en-GB" sz="2800" b="1" baseline="-250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658846" y="3586341"/>
            <a:ext cx="2276798" cy="67631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90201" y="3284984"/>
            <a:ext cx="147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>
                <a:solidFill>
                  <a:srgbClr val="FF0000"/>
                </a:solidFill>
              </a:rPr>
              <a:t>v</a:t>
            </a:r>
            <a:r>
              <a:rPr lang="en-GB" sz="2800" b="1" baseline="-25000" dirty="0" err="1" smtClean="0">
                <a:solidFill>
                  <a:srgbClr val="FF0000"/>
                </a:solidFill>
              </a:rPr>
              <a:t>slow</a:t>
            </a:r>
            <a:endParaRPr lang="en-GB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</cp:revision>
  <dcterms:created xsi:type="dcterms:W3CDTF">2015-09-17T13:50:11Z</dcterms:created>
  <dcterms:modified xsi:type="dcterms:W3CDTF">2015-11-02T13:52:40Z</dcterms:modified>
</cp:coreProperties>
</file>