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1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5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1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DB7F-85EB-459E-A0C2-F14E62AE085D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75C6-3B3D-4026-A72F-DFB5B5EF7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8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25005" y="383447"/>
            <a:ext cx="6348139" cy="6141897"/>
            <a:chOff x="1625005" y="383447"/>
            <a:chExt cx="6348139" cy="6141897"/>
          </a:xfrm>
        </p:grpSpPr>
        <p:grpSp>
          <p:nvGrpSpPr>
            <p:cNvPr id="14" name="Group 13"/>
            <p:cNvGrpSpPr/>
            <p:nvPr/>
          </p:nvGrpSpPr>
          <p:grpSpPr>
            <a:xfrm>
              <a:off x="1625005" y="383447"/>
              <a:ext cx="6043339" cy="6141897"/>
              <a:chOff x="1614339" y="548678"/>
              <a:chExt cx="6043339" cy="614189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14339" y="548678"/>
                <a:ext cx="2082899" cy="12453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74779" y="548678"/>
                <a:ext cx="2082899" cy="12453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85776" y="3212976"/>
                <a:ext cx="2082899" cy="12453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485777" y="5445224"/>
                <a:ext cx="2082899" cy="12453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39701" y="5713956"/>
                <a:ext cx="1800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Cue for </a:t>
                </a:r>
              </a:p>
              <a:p>
                <a:pPr algn="ctr"/>
                <a:r>
                  <a:rPr lang="en-GB" sz="2000" dirty="0" smtClean="0"/>
                  <a:t>Task </a:t>
                </a:r>
                <a:r>
                  <a:rPr lang="en-GB" sz="2000" i="1" dirty="0"/>
                  <a:t>x</a:t>
                </a:r>
                <a:endParaRPr lang="en-GB" sz="2000" i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85776" y="3327819"/>
                <a:ext cx="20828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Retrieval Attempt of </a:t>
                </a:r>
                <a:r>
                  <a:rPr lang="en-GB" sz="2000" dirty="0" smtClean="0"/>
                  <a:t>Episodic Trace </a:t>
                </a:r>
                <a:r>
                  <a:rPr lang="en-GB" sz="2000" dirty="0" smtClean="0"/>
                  <a:t>(SIMPLE)</a:t>
                </a:r>
                <a:endParaRPr lang="en-GB" sz="2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72251" y="663521"/>
                <a:ext cx="196707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“Fast” Accumulation Process</a:t>
                </a:r>
                <a:endParaRPr lang="en-GB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32691" y="663520"/>
                <a:ext cx="196707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“Slow” Accumulation Process</a:t>
                </a:r>
                <a:endParaRPr lang="en-GB" sz="20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4527225" y="4562078"/>
                <a:ext cx="12576" cy="792088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2655788" y="1916832"/>
                <a:ext cx="1772196" cy="1224136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653900" y="1916832"/>
                <a:ext cx="1962328" cy="1224136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837591" y="2276872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dirty="0" smtClean="0"/>
                <a:t>p</a:t>
              </a:r>
              <a:r>
                <a:rPr lang="en-GB" sz="2800" dirty="0" smtClean="0"/>
                <a:t>(retrieval)</a:t>
              </a:r>
              <a:endParaRPr lang="en-GB" sz="28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6880" y="2276872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1 </a:t>
              </a:r>
              <a:r>
                <a:rPr lang="en-GB" sz="2800" dirty="0" smtClean="0"/>
                <a:t>–</a:t>
              </a:r>
              <a:r>
                <a:rPr lang="en-GB" sz="2800" i="1" dirty="0" smtClean="0"/>
                <a:t> p</a:t>
              </a:r>
              <a:r>
                <a:rPr lang="en-GB" sz="2800" dirty="0" smtClean="0"/>
                <a:t>(retrieval)</a:t>
              </a:r>
              <a:endParaRPr lang="en-GB" sz="28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39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</cp:revision>
  <dcterms:created xsi:type="dcterms:W3CDTF">2015-09-17T12:29:32Z</dcterms:created>
  <dcterms:modified xsi:type="dcterms:W3CDTF">2015-11-02T14:14:24Z</dcterms:modified>
</cp:coreProperties>
</file>