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76200" y="1066800"/>
            <a:ext cx="7169209" cy="4715334"/>
            <a:chOff x="232873" y="1609266"/>
            <a:chExt cx="7169209" cy="4715334"/>
          </a:xfrm>
        </p:grpSpPr>
        <p:grpSp>
          <p:nvGrpSpPr>
            <p:cNvPr id="35" name="Group 34"/>
            <p:cNvGrpSpPr/>
            <p:nvPr/>
          </p:nvGrpSpPr>
          <p:grpSpPr>
            <a:xfrm>
              <a:off x="2122918" y="1752600"/>
              <a:ext cx="5257800" cy="618146"/>
              <a:chOff x="2971800" y="1323174"/>
              <a:chExt cx="5257800" cy="618146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352800" y="1637232"/>
                <a:ext cx="4648200" cy="0"/>
              </a:xfrm>
              <a:prstGeom prst="line">
                <a:avLst/>
              </a:prstGeom>
              <a:ln w="539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>
                <a:off x="2971800" y="1323174"/>
                <a:ext cx="5257800" cy="618146"/>
                <a:chOff x="2971800" y="1323174"/>
                <a:chExt cx="5257800" cy="618146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248400" y="1331720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2971800" y="1331720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7620000" y="1323174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133600" y="2971800"/>
              <a:ext cx="5268482" cy="623843"/>
              <a:chOff x="2971800" y="2347957"/>
              <a:chExt cx="5268482" cy="623843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287282" y="2667000"/>
                <a:ext cx="4648200" cy="0"/>
              </a:xfrm>
              <a:prstGeom prst="line">
                <a:avLst/>
              </a:prstGeom>
              <a:ln w="539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2971800" y="2347957"/>
                <a:ext cx="5268482" cy="623843"/>
                <a:chOff x="2971800" y="2347957"/>
                <a:chExt cx="5268482" cy="623843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7630682" y="2347957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343400" y="2353654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971800" y="2362200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232873" y="4337704"/>
              <a:ext cx="7147845" cy="615296"/>
              <a:chOff x="1081755" y="3505200"/>
              <a:chExt cx="7147845" cy="61529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386555" y="3815696"/>
                <a:ext cx="6614445" cy="0"/>
              </a:xfrm>
              <a:prstGeom prst="line">
                <a:avLst/>
              </a:prstGeom>
              <a:ln w="539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1081755" y="3505200"/>
                <a:ext cx="7147845" cy="615296"/>
                <a:chOff x="1081755" y="3505200"/>
                <a:chExt cx="7147845" cy="615296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620000" y="3505200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358355" y="3510896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081755" y="3510896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4042161" y="5706454"/>
              <a:ext cx="3338557" cy="618146"/>
              <a:chOff x="4891043" y="4572000"/>
              <a:chExt cx="3338557" cy="61814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195843" y="4876800"/>
                <a:ext cx="2957557" cy="0"/>
              </a:xfrm>
              <a:prstGeom prst="line">
                <a:avLst/>
              </a:prstGeom>
              <a:ln w="539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4891043" y="4572000"/>
                <a:ext cx="3338557" cy="618146"/>
                <a:chOff x="4891043" y="4572000"/>
                <a:chExt cx="3338557" cy="61814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7620000" y="4572000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262643" y="4572000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891043" y="4580546"/>
                  <a:ext cx="609600" cy="6096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9" name="TextBox 38"/>
            <p:cNvSpPr txBox="1"/>
            <p:nvPr/>
          </p:nvSpPr>
          <p:spPr>
            <a:xfrm>
              <a:off x="5593934" y="1609266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50ms</a:t>
              </a:r>
              <a:endParaRPr lang="en-GB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61488" y="284403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50ms</a:t>
              </a:r>
              <a:endParaRPr lang="en-GB" sz="2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71017" y="161121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1,000ms</a:t>
              </a:r>
              <a:endParaRPr lang="en-GB" sz="2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01739" y="555813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50ms</a:t>
              </a:r>
              <a:endParaRPr lang="en-GB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28118" y="555813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50ms</a:t>
              </a:r>
              <a:endParaRPr lang="en-GB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47800" y="418724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1,000ms</a:t>
              </a:r>
              <a:endParaRPr lang="en-GB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4636" y="2832739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1,000ms</a:t>
              </a:r>
              <a:endParaRPr lang="en-GB" sz="2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64636" y="4180839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1,000ms</a:t>
              </a:r>
              <a:endParaRPr lang="en-GB" sz="2400" b="1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67600" y="125846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Ratio = 20</a:t>
            </a:r>
            <a:endParaRPr lang="en-GB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380718" y="2452930"/>
            <a:ext cx="176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Ratio = 0.05</a:t>
            </a:r>
            <a:endParaRPr lang="en-GB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500359" y="387561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Ratio = 1</a:t>
            </a:r>
            <a:endParaRPr lang="en-GB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00359" y="523795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Ratio = 1</a:t>
            </a:r>
            <a:endParaRPr lang="en-GB" sz="24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71045" y="6477000"/>
            <a:ext cx="4876800" cy="0"/>
          </a:xfrm>
          <a:prstGeom prst="straightConnector1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58540" y="5943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Time</a:t>
            </a:r>
            <a:endParaRPr lang="en-GB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178609" y="-76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Current</a:t>
            </a:r>
          </a:p>
          <a:p>
            <a:pPr algn="ctr"/>
            <a:r>
              <a:rPr lang="en-GB" sz="2400" b="1" dirty="0" smtClean="0"/>
              <a:t>Trial</a:t>
            </a:r>
            <a:endParaRPr lang="en-GB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85645" y="-605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N–1 </a:t>
            </a:r>
          </a:p>
          <a:p>
            <a:pPr algn="ctr"/>
            <a:r>
              <a:rPr lang="en-GB" sz="2400" b="1" dirty="0" smtClean="0"/>
              <a:t>Trial</a:t>
            </a:r>
            <a:endParaRPr lang="en-GB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09045" y="-76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N–2 </a:t>
            </a:r>
          </a:p>
          <a:p>
            <a:pPr algn="ctr"/>
            <a:r>
              <a:rPr lang="en-GB" sz="2400" b="1" dirty="0" smtClean="0"/>
              <a:t>Trial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4458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Home</cp:lastModifiedBy>
  <cp:revision>4</cp:revision>
  <dcterms:created xsi:type="dcterms:W3CDTF">2006-08-16T00:00:00Z</dcterms:created>
  <dcterms:modified xsi:type="dcterms:W3CDTF">2015-11-02T16:30:34Z</dcterms:modified>
</cp:coreProperties>
</file>