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1899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418" y="-96"/>
      </p:cViewPr>
      <p:guideLst>
        <p:guide orient="horz" pos="37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6683"/>
            <a:ext cx="7772400" cy="255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43280"/>
            <a:ext cx="6400800" cy="3041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6552"/>
            <a:ext cx="2057400" cy="101534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6552"/>
            <a:ext cx="6019800" cy="101534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1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646791"/>
            <a:ext cx="7772400" cy="23634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043691"/>
            <a:ext cx="7772400" cy="26031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76647"/>
            <a:ext cx="4038600" cy="785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76647"/>
            <a:ext cx="4038600" cy="785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3706"/>
            <a:ext cx="4040188" cy="11101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73811"/>
            <a:ext cx="4040188" cy="685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663706"/>
            <a:ext cx="4041775" cy="11101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773811"/>
            <a:ext cx="4041775" cy="685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473792"/>
            <a:ext cx="3008313" cy="2016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3798"/>
            <a:ext cx="5111750" cy="101562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2490170"/>
            <a:ext cx="3008313" cy="8139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329930"/>
            <a:ext cx="5486400" cy="983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79"/>
            <a:ext cx="5486400" cy="71399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313327"/>
            <a:ext cx="5486400" cy="1396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6549"/>
            <a:ext cx="8229600" cy="1983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76647"/>
            <a:ext cx="8229600" cy="785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029449"/>
            <a:ext cx="2133600" cy="63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DB7F-85EB-459E-A0C2-F14E62AE085D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029449"/>
            <a:ext cx="2895600" cy="63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029449"/>
            <a:ext cx="2133600" cy="63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8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69398" y="405334"/>
            <a:ext cx="8211932" cy="10979128"/>
            <a:chOff x="104484" y="2799239"/>
            <a:chExt cx="8211932" cy="10979128"/>
          </a:xfrm>
        </p:grpSpPr>
        <p:grpSp>
          <p:nvGrpSpPr>
            <p:cNvPr id="113" name="Group 112"/>
            <p:cNvGrpSpPr/>
            <p:nvPr/>
          </p:nvGrpSpPr>
          <p:grpSpPr>
            <a:xfrm>
              <a:off x="104484" y="2799239"/>
              <a:ext cx="8211932" cy="10979128"/>
              <a:chOff x="-291769" y="2799239"/>
              <a:chExt cx="8211932" cy="10979128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1572024" y="7636470"/>
                <a:ext cx="6348139" cy="6141897"/>
                <a:chOff x="1625005" y="383447"/>
                <a:chExt cx="6348139" cy="6141897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1625005" y="383447"/>
                  <a:ext cx="6043339" cy="6141897"/>
                  <a:chOff x="1614339" y="548678"/>
                  <a:chExt cx="6043339" cy="6141897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1614339" y="548678"/>
                    <a:ext cx="2082899" cy="12453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5574779" y="548678"/>
                    <a:ext cx="2082899" cy="12453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3485776" y="3212976"/>
                    <a:ext cx="2082899" cy="12453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3485777" y="5445224"/>
                    <a:ext cx="2082899" cy="12453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77750" y="5590845"/>
                    <a:ext cx="180020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800" dirty="0" smtClean="0"/>
                      <a:t>Cue for </a:t>
                    </a:r>
                  </a:p>
                  <a:p>
                    <a:pPr algn="ctr"/>
                    <a:r>
                      <a:rPr lang="en-GB" sz="2800" dirty="0" smtClean="0"/>
                      <a:t>Task </a:t>
                    </a:r>
                    <a:r>
                      <a:rPr lang="en-GB" sz="2800" i="1" dirty="0"/>
                      <a:t>x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3182674" y="3177083"/>
                    <a:ext cx="259011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800" dirty="0" smtClean="0"/>
                      <a:t>Retrieval Attempt </a:t>
                    </a:r>
                    <a:r>
                      <a:rPr lang="en-GB" sz="2800" dirty="0" smtClean="0"/>
                      <a:t>(</a:t>
                    </a:r>
                    <a:r>
                      <a:rPr lang="en-GB" sz="2800" dirty="0" smtClean="0"/>
                      <a:t>SIMPLE)</a:t>
                    </a:r>
                    <a:endParaRPr lang="en-GB" sz="2800" dirty="0"/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672251" y="694299"/>
                    <a:ext cx="1967073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800" dirty="0" smtClean="0"/>
                      <a:t>Successful</a:t>
                    </a:r>
                  </a:p>
                  <a:p>
                    <a:pPr algn="ctr"/>
                    <a:r>
                      <a:rPr lang="en-GB" sz="2800" dirty="0" smtClean="0"/>
                      <a:t>Retrieval</a:t>
                    </a:r>
                    <a:endParaRPr lang="en-GB" sz="2800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632691" y="694299"/>
                    <a:ext cx="1967073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800" dirty="0" smtClean="0"/>
                      <a:t>Failed </a:t>
                    </a:r>
                  </a:p>
                  <a:p>
                    <a:pPr algn="ctr"/>
                    <a:r>
                      <a:rPr lang="en-GB" sz="2800" dirty="0" smtClean="0"/>
                      <a:t>Retrieval</a:t>
                    </a:r>
                    <a:endParaRPr lang="en-GB" sz="2800" dirty="0"/>
                  </a:p>
                </p:txBody>
              </p:sp>
              <p:cxnSp>
                <p:nvCxnSpPr>
                  <p:cNvPr id="149" name="Straight Arrow Connector 148"/>
                  <p:cNvCxnSpPr/>
                  <p:nvPr/>
                </p:nvCxnSpPr>
                <p:spPr>
                  <a:xfrm flipV="1">
                    <a:off x="4527225" y="4562078"/>
                    <a:ext cx="12576" cy="792088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/>
                  <p:cNvCxnSpPr/>
                  <p:nvPr/>
                </p:nvCxnSpPr>
                <p:spPr>
                  <a:xfrm flipH="1" flipV="1">
                    <a:off x="2655788" y="1916832"/>
                    <a:ext cx="1772196" cy="1224136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/>
                  <p:nvPr/>
                </p:nvCxnSpPr>
                <p:spPr>
                  <a:xfrm flipV="1">
                    <a:off x="4653900" y="1916832"/>
                    <a:ext cx="1962328" cy="1224136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9" name="TextBox 138"/>
                <p:cNvSpPr txBox="1"/>
                <p:nvPr/>
              </p:nvSpPr>
              <p:spPr>
                <a:xfrm>
                  <a:off x="1837591" y="2276872"/>
                  <a:ext cx="1800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i="1" dirty="0" smtClean="0"/>
                    <a:t>p</a:t>
                  </a:r>
                  <a:r>
                    <a:rPr lang="en-GB" sz="2800" dirty="0" smtClean="0"/>
                    <a:t>(retrieval)</a:t>
                  </a:r>
                  <a:endParaRPr lang="en-GB" sz="2800" baseline="-25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596880" y="2276872"/>
                  <a:ext cx="23762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1 –</a:t>
                  </a:r>
                  <a:r>
                    <a:rPr lang="en-GB" sz="2800" i="1" dirty="0" smtClean="0"/>
                    <a:t> p</a:t>
                  </a:r>
                  <a:r>
                    <a:rPr lang="en-GB" sz="2800" dirty="0" smtClean="0"/>
                    <a:t>(retrieval)</a:t>
                  </a:r>
                  <a:endParaRPr lang="en-GB" sz="2800" i="1" baseline="-25000" dirty="0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-291769" y="2799239"/>
                <a:ext cx="4170264" cy="4272306"/>
                <a:chOff x="-475713" y="859163"/>
                <a:chExt cx="4995880" cy="511812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988258" y="2769754"/>
                  <a:ext cx="1647638" cy="1667358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/>
                <p:cNvSpPr txBox="1"/>
                <p:nvPr/>
              </p:nvSpPr>
              <p:spPr>
                <a:xfrm>
                  <a:off x="-475713" y="3874918"/>
                  <a:ext cx="1764766" cy="1659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 smtClean="0"/>
                    <a:t>Start Point </a:t>
                  </a:r>
                </a:p>
                <a:p>
                  <a:pPr algn="ctr"/>
                  <a:r>
                    <a:rPr lang="en-GB" sz="2800" b="1" dirty="0" smtClean="0"/>
                    <a:t>~ U(0,A)</a:t>
                  </a:r>
                  <a:endParaRPr lang="en-GB" sz="2800" b="1" dirty="0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1979712" y="2265698"/>
                  <a:ext cx="0" cy="3240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962620" y="5506058"/>
                  <a:ext cx="217733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/>
                <p:cNvSpPr/>
                <p:nvPr/>
              </p:nvSpPr>
              <p:spPr>
                <a:xfrm>
                  <a:off x="1314548" y="3894424"/>
                  <a:ext cx="648072" cy="162018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763688" y="2769754"/>
                  <a:ext cx="23762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54517" y="859163"/>
                  <a:ext cx="2672486" cy="1659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 smtClean="0"/>
                    <a:t>Fast </a:t>
                  </a:r>
                  <a:r>
                    <a:rPr lang="en-GB" sz="2800" b="1" dirty="0" err="1" smtClean="0"/>
                    <a:t>AccumulationProcess</a:t>
                  </a:r>
                  <a:endParaRPr lang="en-GB" sz="2800" b="1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60127" y="2503871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b="1" dirty="0" smtClean="0"/>
                    <a:t>b</a:t>
                  </a:r>
                  <a:endParaRPr lang="en-GB" sz="2800" b="1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475222" y="5577179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 smtClean="0"/>
                    <a:t>Time</a:t>
                  </a:r>
                  <a:endParaRPr lang="en-GB" sz="2000" b="1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026604" y="3027091"/>
                  <a:ext cx="927558" cy="626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b="1" dirty="0" err="1" smtClean="0">
                      <a:solidFill>
                        <a:srgbClr val="00B050"/>
                      </a:solidFill>
                    </a:rPr>
                    <a:t>v</a:t>
                  </a:r>
                  <a:r>
                    <a:rPr lang="en-GB" sz="2800" b="1" baseline="-25000" dirty="0" err="1">
                      <a:solidFill>
                        <a:srgbClr val="00B050"/>
                      </a:solidFill>
                    </a:rPr>
                    <a:t>F</a:t>
                  </a:r>
                  <a:r>
                    <a:rPr lang="en-GB" sz="2800" b="1" baseline="-25000" dirty="0" err="1" smtClean="0">
                      <a:solidFill>
                        <a:srgbClr val="00B050"/>
                      </a:solidFill>
                    </a:rPr>
                    <a:t>ast</a:t>
                  </a:r>
                  <a:endParaRPr lang="en-GB" sz="2800" b="1" baseline="-25000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5168104" y="2799239"/>
                <a:ext cx="2675859" cy="4313173"/>
                <a:chOff x="1314548" y="810205"/>
                <a:chExt cx="3205619" cy="5167084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1988258" y="3603432"/>
                  <a:ext cx="2351889" cy="83368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979712" y="2265698"/>
                  <a:ext cx="0" cy="3240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962620" y="5506058"/>
                  <a:ext cx="217733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angle 121"/>
                <p:cNvSpPr/>
                <p:nvPr/>
              </p:nvSpPr>
              <p:spPr>
                <a:xfrm>
                  <a:off x="1314548" y="3894424"/>
                  <a:ext cx="648072" cy="162018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763688" y="2769754"/>
                  <a:ext cx="23762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1754517" y="810205"/>
                  <a:ext cx="2672485" cy="1659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 smtClean="0"/>
                    <a:t>Slow Accumulation Process</a:t>
                  </a:r>
                  <a:endParaRPr lang="en-GB" sz="2800" b="1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60127" y="2503871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b="1" dirty="0" smtClean="0"/>
                    <a:t>b</a:t>
                  </a:r>
                  <a:endParaRPr lang="en-GB" sz="2800" b="1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2475222" y="5577179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 smtClean="0"/>
                    <a:t>Time</a:t>
                  </a:r>
                  <a:endParaRPr lang="en-GB" sz="2000" b="1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436461" y="3259071"/>
                  <a:ext cx="991543" cy="626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b="1" dirty="0" err="1" smtClean="0">
                      <a:solidFill>
                        <a:srgbClr val="FF0000"/>
                      </a:solidFill>
                    </a:rPr>
                    <a:t>v</a:t>
                  </a:r>
                  <a:r>
                    <a:rPr lang="en-GB" sz="2800" b="1" baseline="-25000" dirty="0" err="1" smtClean="0">
                      <a:solidFill>
                        <a:srgbClr val="FF0000"/>
                      </a:solidFill>
                    </a:rPr>
                    <a:t>Slow</a:t>
                  </a:r>
                  <a:endParaRPr lang="en-GB" sz="28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114" name="Straight Arrow Connector 113"/>
            <p:cNvCxnSpPr/>
            <p:nvPr/>
          </p:nvCxnSpPr>
          <p:spPr>
            <a:xfrm flipV="1">
              <a:off x="2965585" y="7071545"/>
              <a:ext cx="0" cy="56492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7047032" y="7071545"/>
              <a:ext cx="0" cy="56492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39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psa33</cp:lastModifiedBy>
  <cp:revision>6</cp:revision>
  <dcterms:created xsi:type="dcterms:W3CDTF">2015-09-17T12:29:32Z</dcterms:created>
  <dcterms:modified xsi:type="dcterms:W3CDTF">2015-11-03T13:45:53Z</dcterms:modified>
</cp:coreProperties>
</file>