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1704638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00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70" d="100"/>
          <a:sy n="70" d="100"/>
        </p:scale>
        <p:origin x="252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848" y="1945429"/>
            <a:ext cx="9948942" cy="4138507"/>
          </a:xfrm>
        </p:spPr>
        <p:txBody>
          <a:bodyPr anchor="b"/>
          <a:lstStyle>
            <a:lvl1pPr algn="ctr"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80" y="6243533"/>
            <a:ext cx="8778479" cy="2869987"/>
          </a:xfrm>
        </p:spPr>
        <p:txBody>
          <a:bodyPr/>
          <a:lstStyle>
            <a:lvl1pPr marL="0" indent="0" algn="ctr">
              <a:buNone/>
              <a:defRPr sz="3072"/>
            </a:lvl1pPr>
            <a:lvl2pPr marL="585216" indent="0" algn="ctr">
              <a:buNone/>
              <a:defRPr sz="2560"/>
            </a:lvl2pPr>
            <a:lvl3pPr marL="1170432" indent="0" algn="ctr">
              <a:buNone/>
              <a:defRPr sz="2304"/>
            </a:lvl3pPr>
            <a:lvl4pPr marL="1755648" indent="0" algn="ctr">
              <a:buNone/>
              <a:defRPr sz="2048"/>
            </a:lvl4pPr>
            <a:lvl5pPr marL="2340864" indent="0" algn="ctr">
              <a:buNone/>
              <a:defRPr sz="2048"/>
            </a:lvl5pPr>
            <a:lvl6pPr marL="2926080" indent="0" algn="ctr">
              <a:buNone/>
              <a:defRPr sz="2048"/>
            </a:lvl6pPr>
            <a:lvl7pPr marL="3511296" indent="0" algn="ctr">
              <a:buNone/>
              <a:defRPr sz="2048"/>
            </a:lvl7pPr>
            <a:lvl8pPr marL="4096512" indent="0" algn="ctr">
              <a:buNone/>
              <a:defRPr sz="2048"/>
            </a:lvl8pPr>
            <a:lvl9pPr marL="4681728" indent="0" algn="ctr">
              <a:buNone/>
              <a:defRPr sz="20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6132" y="632883"/>
            <a:ext cx="2523813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694" y="632883"/>
            <a:ext cx="7425130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3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98" y="2963549"/>
            <a:ext cx="10095250" cy="4944744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598" y="7955072"/>
            <a:ext cx="10095250" cy="2600324"/>
          </a:xfrm>
        </p:spPr>
        <p:txBody>
          <a:bodyPr/>
          <a:lstStyle>
            <a:lvl1pPr marL="0" indent="0">
              <a:buNone/>
              <a:defRPr sz="3072">
                <a:solidFill>
                  <a:schemeClr val="tx1">
                    <a:tint val="82000"/>
                  </a:schemeClr>
                </a:solidFill>
              </a:defRPr>
            </a:lvl1pPr>
            <a:lvl2pPr marL="585216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2pPr>
            <a:lvl3pPr marL="1170432" indent="0">
              <a:buNone/>
              <a:defRPr sz="2304">
                <a:solidFill>
                  <a:schemeClr val="tx1">
                    <a:tint val="82000"/>
                  </a:schemeClr>
                </a:solidFill>
              </a:defRPr>
            </a:lvl3pPr>
            <a:lvl4pPr marL="1755648" indent="0">
              <a:buNone/>
              <a:defRPr sz="2048">
                <a:solidFill>
                  <a:schemeClr val="tx1">
                    <a:tint val="82000"/>
                  </a:schemeClr>
                </a:solidFill>
              </a:defRPr>
            </a:lvl4pPr>
            <a:lvl5pPr marL="2340864" indent="0">
              <a:buNone/>
              <a:defRPr sz="2048">
                <a:solidFill>
                  <a:schemeClr val="tx1">
                    <a:tint val="82000"/>
                  </a:schemeClr>
                </a:solidFill>
              </a:defRPr>
            </a:lvl5pPr>
            <a:lvl6pPr marL="2926080" indent="0">
              <a:buNone/>
              <a:defRPr sz="2048">
                <a:solidFill>
                  <a:schemeClr val="tx1">
                    <a:tint val="82000"/>
                  </a:schemeClr>
                </a:solidFill>
              </a:defRPr>
            </a:lvl6pPr>
            <a:lvl7pPr marL="3511296" indent="0">
              <a:buNone/>
              <a:defRPr sz="2048">
                <a:solidFill>
                  <a:schemeClr val="tx1">
                    <a:tint val="82000"/>
                  </a:schemeClr>
                </a:solidFill>
              </a:defRPr>
            </a:lvl7pPr>
            <a:lvl8pPr marL="4096512" indent="0">
              <a:buNone/>
              <a:defRPr sz="2048">
                <a:solidFill>
                  <a:schemeClr val="tx1">
                    <a:tint val="82000"/>
                  </a:schemeClr>
                </a:solidFill>
              </a:defRPr>
            </a:lvl8pPr>
            <a:lvl9pPr marL="4681728" indent="0">
              <a:buNone/>
              <a:defRPr sz="20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0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694" y="3164417"/>
            <a:ext cx="4974471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5473" y="3164417"/>
            <a:ext cx="4974471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632886"/>
            <a:ext cx="1009525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220" y="2914016"/>
            <a:ext cx="4951610" cy="142811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16" indent="0">
              <a:buNone/>
              <a:defRPr sz="2560" b="1"/>
            </a:lvl2pPr>
            <a:lvl3pPr marL="1170432" indent="0">
              <a:buNone/>
              <a:defRPr sz="2304" b="1"/>
            </a:lvl3pPr>
            <a:lvl4pPr marL="1755648" indent="0">
              <a:buNone/>
              <a:defRPr sz="2048" b="1"/>
            </a:lvl4pPr>
            <a:lvl5pPr marL="2340864" indent="0">
              <a:buNone/>
              <a:defRPr sz="2048" b="1"/>
            </a:lvl5pPr>
            <a:lvl6pPr marL="2926080" indent="0">
              <a:buNone/>
              <a:defRPr sz="2048" b="1"/>
            </a:lvl6pPr>
            <a:lvl7pPr marL="3511296" indent="0">
              <a:buNone/>
              <a:defRPr sz="2048" b="1"/>
            </a:lvl7pPr>
            <a:lvl8pPr marL="4096512" indent="0">
              <a:buNone/>
              <a:defRPr sz="2048" b="1"/>
            </a:lvl8pPr>
            <a:lvl9pPr marL="4681728" indent="0">
              <a:buNone/>
              <a:defRPr sz="20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6220" y="4342130"/>
            <a:ext cx="4951610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5473" y="2914016"/>
            <a:ext cx="4975996" cy="142811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16" indent="0">
              <a:buNone/>
              <a:defRPr sz="2560" b="1"/>
            </a:lvl2pPr>
            <a:lvl3pPr marL="1170432" indent="0">
              <a:buNone/>
              <a:defRPr sz="2304" b="1"/>
            </a:lvl3pPr>
            <a:lvl4pPr marL="1755648" indent="0">
              <a:buNone/>
              <a:defRPr sz="2048" b="1"/>
            </a:lvl4pPr>
            <a:lvl5pPr marL="2340864" indent="0">
              <a:buNone/>
              <a:defRPr sz="2048" b="1"/>
            </a:lvl5pPr>
            <a:lvl6pPr marL="2926080" indent="0">
              <a:buNone/>
              <a:defRPr sz="2048" b="1"/>
            </a:lvl6pPr>
            <a:lvl7pPr marL="3511296" indent="0">
              <a:buNone/>
              <a:defRPr sz="2048" b="1"/>
            </a:lvl7pPr>
            <a:lvl8pPr marL="4096512" indent="0">
              <a:buNone/>
              <a:defRPr sz="2048" b="1"/>
            </a:lvl8pPr>
            <a:lvl9pPr marL="4681728" indent="0">
              <a:buNone/>
              <a:defRPr sz="20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5473" y="4342130"/>
            <a:ext cx="4975996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5/19/24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2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5/19/24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5/19/24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792480"/>
            <a:ext cx="3775050" cy="2773680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996" y="1711539"/>
            <a:ext cx="5925473" cy="8447617"/>
          </a:xfrm>
        </p:spPr>
        <p:txBody>
          <a:bodyPr/>
          <a:lstStyle>
            <a:lvl1pPr>
              <a:defRPr sz="4096"/>
            </a:lvl1pPr>
            <a:lvl2pPr>
              <a:defRPr sz="3584"/>
            </a:lvl2pPr>
            <a:lvl3pPr>
              <a:defRPr sz="3072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3566160"/>
            <a:ext cx="3775050" cy="6606753"/>
          </a:xfrm>
        </p:spPr>
        <p:txBody>
          <a:bodyPr/>
          <a:lstStyle>
            <a:lvl1pPr marL="0" indent="0">
              <a:buNone/>
              <a:defRPr sz="2048"/>
            </a:lvl1pPr>
            <a:lvl2pPr marL="585216" indent="0">
              <a:buNone/>
              <a:defRPr sz="1792"/>
            </a:lvl2pPr>
            <a:lvl3pPr marL="1170432" indent="0">
              <a:buNone/>
              <a:defRPr sz="1536"/>
            </a:lvl3pPr>
            <a:lvl4pPr marL="1755648" indent="0">
              <a:buNone/>
              <a:defRPr sz="1280"/>
            </a:lvl4pPr>
            <a:lvl5pPr marL="2340864" indent="0">
              <a:buNone/>
              <a:defRPr sz="1280"/>
            </a:lvl5pPr>
            <a:lvl6pPr marL="2926080" indent="0">
              <a:buNone/>
              <a:defRPr sz="1280"/>
            </a:lvl6pPr>
            <a:lvl7pPr marL="3511296" indent="0">
              <a:buNone/>
              <a:defRPr sz="1280"/>
            </a:lvl7pPr>
            <a:lvl8pPr marL="4096512" indent="0">
              <a:buNone/>
              <a:defRPr sz="1280"/>
            </a:lvl8pPr>
            <a:lvl9pPr marL="4681728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219" y="792480"/>
            <a:ext cx="3775050" cy="2773680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5996" y="1711539"/>
            <a:ext cx="5925473" cy="8447617"/>
          </a:xfrm>
        </p:spPr>
        <p:txBody>
          <a:bodyPr anchor="t"/>
          <a:lstStyle>
            <a:lvl1pPr marL="0" indent="0">
              <a:buNone/>
              <a:defRPr sz="4096"/>
            </a:lvl1pPr>
            <a:lvl2pPr marL="585216" indent="0">
              <a:buNone/>
              <a:defRPr sz="3584"/>
            </a:lvl2pPr>
            <a:lvl3pPr marL="1170432" indent="0">
              <a:buNone/>
              <a:defRPr sz="3072"/>
            </a:lvl3pPr>
            <a:lvl4pPr marL="1755648" indent="0">
              <a:buNone/>
              <a:defRPr sz="2560"/>
            </a:lvl4pPr>
            <a:lvl5pPr marL="2340864" indent="0">
              <a:buNone/>
              <a:defRPr sz="2560"/>
            </a:lvl5pPr>
            <a:lvl6pPr marL="2926080" indent="0">
              <a:buNone/>
              <a:defRPr sz="2560"/>
            </a:lvl6pPr>
            <a:lvl7pPr marL="3511296" indent="0">
              <a:buNone/>
              <a:defRPr sz="2560"/>
            </a:lvl7pPr>
            <a:lvl8pPr marL="4096512" indent="0">
              <a:buNone/>
              <a:defRPr sz="2560"/>
            </a:lvl8pPr>
            <a:lvl9pPr marL="4681728" indent="0">
              <a:buNone/>
              <a:defRPr sz="2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219" y="3566160"/>
            <a:ext cx="3775050" cy="6606753"/>
          </a:xfrm>
        </p:spPr>
        <p:txBody>
          <a:bodyPr/>
          <a:lstStyle>
            <a:lvl1pPr marL="0" indent="0">
              <a:buNone/>
              <a:defRPr sz="2048"/>
            </a:lvl1pPr>
            <a:lvl2pPr marL="585216" indent="0">
              <a:buNone/>
              <a:defRPr sz="1792"/>
            </a:lvl2pPr>
            <a:lvl3pPr marL="1170432" indent="0">
              <a:buNone/>
              <a:defRPr sz="1536"/>
            </a:lvl3pPr>
            <a:lvl4pPr marL="1755648" indent="0">
              <a:buNone/>
              <a:defRPr sz="1280"/>
            </a:lvl4pPr>
            <a:lvl5pPr marL="2340864" indent="0">
              <a:buNone/>
              <a:defRPr sz="1280"/>
            </a:lvl5pPr>
            <a:lvl6pPr marL="2926080" indent="0">
              <a:buNone/>
              <a:defRPr sz="1280"/>
            </a:lvl6pPr>
            <a:lvl7pPr marL="3511296" indent="0">
              <a:buNone/>
              <a:defRPr sz="1280"/>
            </a:lvl7pPr>
            <a:lvl8pPr marL="4096512" indent="0">
              <a:buNone/>
              <a:defRPr sz="1280"/>
            </a:lvl8pPr>
            <a:lvl9pPr marL="4681728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4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694" y="632886"/>
            <a:ext cx="1009525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94" y="3164417"/>
            <a:ext cx="1009525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94" y="11017676"/>
            <a:ext cx="2633544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BCB455-7D98-FC48-A214-E034FB7C7D1F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7162" y="11017676"/>
            <a:ext cx="3950315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6400" y="11017676"/>
            <a:ext cx="2633544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4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70432" rtl="0" eaLnBrk="1" latinLnBrk="0" hangingPunct="1">
        <a:lnSpc>
          <a:spcPct val="90000"/>
        </a:lnSpc>
        <a:spcBef>
          <a:spcPct val="0"/>
        </a:spcBef>
        <a:buNone/>
        <a:defRPr sz="56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608" indent="-292608" algn="l" defTabSz="1170432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1pPr>
      <a:lvl2pPr marL="877824" indent="-292608" algn="l" defTabSz="117043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indent="-292608" algn="l" defTabSz="117043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048256" indent="-292608" algn="l" defTabSz="117043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3218688" indent="-292608" algn="l" defTabSz="117043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0392A7-545D-B724-7A6B-F9BE8AB0533A}"/>
              </a:ext>
            </a:extLst>
          </p:cNvPr>
          <p:cNvSpPr txBox="1"/>
          <p:nvPr/>
        </p:nvSpPr>
        <p:spPr>
          <a:xfrm>
            <a:off x="271144" y="1132677"/>
            <a:ext cx="1819729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Header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02A3-2521-E8E8-CC20-35E9B51F1D6C}"/>
              </a:ext>
            </a:extLst>
          </p:cNvPr>
          <p:cNvSpPr txBox="1"/>
          <p:nvPr/>
        </p:nvSpPr>
        <p:spPr>
          <a:xfrm>
            <a:off x="271144" y="1975190"/>
            <a:ext cx="1819729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Page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DF9D7-8714-117B-EFB2-F0F3DFF8F365}"/>
              </a:ext>
            </a:extLst>
          </p:cNvPr>
          <p:cNvSpPr txBox="1"/>
          <p:nvPr/>
        </p:nvSpPr>
        <p:spPr>
          <a:xfrm>
            <a:off x="271143" y="2817703"/>
            <a:ext cx="1819729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Page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B71EF-1A12-B8F1-5CCC-7C98B03E2BF5}"/>
              </a:ext>
            </a:extLst>
          </p:cNvPr>
          <p:cNvSpPr txBox="1"/>
          <p:nvPr/>
        </p:nvSpPr>
        <p:spPr>
          <a:xfrm>
            <a:off x="271142" y="3660476"/>
            <a:ext cx="1819729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Page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9DDFA-41CA-D362-2DD4-B1F0B9429A04}"/>
              </a:ext>
            </a:extLst>
          </p:cNvPr>
          <p:cNvSpPr txBox="1"/>
          <p:nvPr/>
        </p:nvSpPr>
        <p:spPr>
          <a:xfrm>
            <a:off x="271141" y="5193103"/>
            <a:ext cx="1819729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Page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8767E-DC39-7C79-54C4-0DA45E442CD6}"/>
              </a:ext>
            </a:extLst>
          </p:cNvPr>
          <p:cNvSpPr txBox="1"/>
          <p:nvPr/>
        </p:nvSpPr>
        <p:spPr>
          <a:xfrm flipH="1">
            <a:off x="948092" y="4385616"/>
            <a:ext cx="59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30E7F-C44C-C231-6116-3E0508D21D4D}"/>
              </a:ext>
            </a:extLst>
          </p:cNvPr>
          <p:cNvSpPr txBox="1"/>
          <p:nvPr/>
        </p:nvSpPr>
        <p:spPr>
          <a:xfrm>
            <a:off x="2583595" y="1135812"/>
            <a:ext cx="3347053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Page Header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C6BB15-ACBC-C1B4-3E12-099345D552D9}"/>
              </a:ext>
            </a:extLst>
          </p:cNvPr>
          <p:cNvSpPr txBox="1"/>
          <p:nvPr/>
        </p:nvSpPr>
        <p:spPr>
          <a:xfrm>
            <a:off x="2583589" y="1905565"/>
            <a:ext cx="3347053" cy="132343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Subheader</a:t>
            </a:r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Pointers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AA69CB-B523-524B-1310-694CE0CDA0D0}"/>
              </a:ext>
            </a:extLst>
          </p:cNvPr>
          <p:cNvSpPr txBox="1"/>
          <p:nvPr/>
        </p:nvSpPr>
        <p:spPr>
          <a:xfrm>
            <a:off x="2583588" y="3330969"/>
            <a:ext cx="3347053" cy="1077218"/>
          </a:xfrm>
          <a:prstGeom prst="rect">
            <a:avLst/>
          </a:prstGeom>
          <a:solidFill>
            <a:srgbClr val="E2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Uncompressed Data Row Entry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A176DE-37E0-B04E-2C43-8E43F0D8BC6A}"/>
              </a:ext>
            </a:extLst>
          </p:cNvPr>
          <p:cNvSpPr txBox="1"/>
          <p:nvPr/>
        </p:nvSpPr>
        <p:spPr>
          <a:xfrm>
            <a:off x="2583591" y="7554370"/>
            <a:ext cx="334705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subheader</a:t>
            </a:r>
            <a:endParaRPr lang="en-US" sz="4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1ADBF8-F658-FDD2-B2B1-3F336F7A6198}"/>
              </a:ext>
            </a:extLst>
          </p:cNvPr>
          <p:cNvSpPr txBox="1"/>
          <p:nvPr/>
        </p:nvSpPr>
        <p:spPr>
          <a:xfrm>
            <a:off x="2583588" y="4549969"/>
            <a:ext cx="3347053" cy="1077218"/>
          </a:xfrm>
          <a:prstGeom prst="rect">
            <a:avLst/>
          </a:prstGeom>
          <a:solidFill>
            <a:srgbClr val="E2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Uncompressed Data Row Entry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6EF79B-5087-B7B4-5811-5DF1F3ED71E2}"/>
              </a:ext>
            </a:extLst>
          </p:cNvPr>
          <p:cNvSpPr txBox="1"/>
          <p:nvPr/>
        </p:nvSpPr>
        <p:spPr>
          <a:xfrm>
            <a:off x="2583590" y="6335370"/>
            <a:ext cx="3347053" cy="1077218"/>
          </a:xfrm>
          <a:prstGeom prst="rect">
            <a:avLst/>
          </a:prstGeom>
          <a:solidFill>
            <a:srgbClr val="E2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Uncompressed Data Row Entry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7B5EA9-8682-EDF6-C435-4E630AC65C49}"/>
              </a:ext>
            </a:extLst>
          </p:cNvPr>
          <p:cNvSpPr txBox="1"/>
          <p:nvPr/>
        </p:nvSpPr>
        <p:spPr>
          <a:xfrm>
            <a:off x="2583592" y="8404038"/>
            <a:ext cx="334705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subheader</a:t>
            </a:r>
            <a:endParaRPr lang="en-US" sz="4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736783-30AD-0CEC-07D1-21A9B89A10C7}"/>
              </a:ext>
            </a:extLst>
          </p:cNvPr>
          <p:cNvSpPr txBox="1"/>
          <p:nvPr/>
        </p:nvSpPr>
        <p:spPr>
          <a:xfrm>
            <a:off x="2583592" y="9709427"/>
            <a:ext cx="334705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subheader</a:t>
            </a:r>
            <a:endParaRPr 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89144-6FDC-AF26-39C6-94BA2549AF63}"/>
              </a:ext>
            </a:extLst>
          </p:cNvPr>
          <p:cNvSpPr txBox="1"/>
          <p:nvPr/>
        </p:nvSpPr>
        <p:spPr>
          <a:xfrm>
            <a:off x="2583587" y="10558772"/>
            <a:ext cx="334705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deleted row info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A58365-AAEE-197F-C7FE-998DAB54BBD1}"/>
              </a:ext>
            </a:extLst>
          </p:cNvPr>
          <p:cNvSpPr txBox="1"/>
          <p:nvPr/>
        </p:nvSpPr>
        <p:spPr>
          <a:xfrm flipH="1">
            <a:off x="3957237" y="9007286"/>
            <a:ext cx="59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F76983-03F7-4C6E-05B5-777F305949B7}"/>
              </a:ext>
            </a:extLst>
          </p:cNvPr>
          <p:cNvSpPr txBox="1"/>
          <p:nvPr/>
        </p:nvSpPr>
        <p:spPr>
          <a:xfrm flipH="1">
            <a:off x="3957233" y="5603084"/>
            <a:ext cx="59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A6891A-2362-E736-75CF-A04C2225E922}"/>
              </a:ext>
            </a:extLst>
          </p:cNvPr>
          <p:cNvCxnSpPr>
            <a:cxnSpLocks/>
          </p:cNvCxnSpPr>
          <p:nvPr/>
        </p:nvCxnSpPr>
        <p:spPr>
          <a:xfrm flipV="1">
            <a:off x="2462943" y="1456725"/>
            <a:ext cx="0" cy="952083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4D510EC-768E-06ED-EC18-EA0D4C7E0AFD}"/>
              </a:ext>
            </a:extLst>
          </p:cNvPr>
          <p:cNvSpPr txBox="1"/>
          <p:nvPr/>
        </p:nvSpPr>
        <p:spPr>
          <a:xfrm>
            <a:off x="7371330" y="2330833"/>
            <a:ext cx="3666419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Col Info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2ADAE9-A0AE-3F97-0867-F7C7DCABA66A}"/>
              </a:ext>
            </a:extLst>
          </p:cNvPr>
          <p:cNvSpPr txBox="1"/>
          <p:nvPr/>
        </p:nvSpPr>
        <p:spPr>
          <a:xfrm>
            <a:off x="6858559" y="781869"/>
            <a:ext cx="465251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Row Info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453CAC-20C3-1431-4BD8-7235079A3141}"/>
              </a:ext>
            </a:extLst>
          </p:cNvPr>
          <p:cNvSpPr txBox="1"/>
          <p:nvPr/>
        </p:nvSpPr>
        <p:spPr>
          <a:xfrm>
            <a:off x="7511291" y="3133198"/>
            <a:ext cx="3347053" cy="1077218"/>
          </a:xfrm>
          <a:prstGeom prst="rect">
            <a:avLst/>
          </a:prstGeom>
          <a:solidFill>
            <a:srgbClr val="E2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Uncompressed Data Row Entry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2781E8-C66A-9C3C-EDDD-085E73D82280}"/>
              </a:ext>
            </a:extLst>
          </p:cNvPr>
          <p:cNvCxnSpPr>
            <a:cxnSpLocks/>
          </p:cNvCxnSpPr>
          <p:nvPr/>
        </p:nvCxnSpPr>
        <p:spPr>
          <a:xfrm>
            <a:off x="2225649" y="5547046"/>
            <a:ext cx="2372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48111B-8B5A-EDD4-8F27-D926DB9E1BDD}"/>
              </a:ext>
            </a:extLst>
          </p:cNvPr>
          <p:cNvSpPr txBox="1"/>
          <p:nvPr/>
        </p:nvSpPr>
        <p:spPr>
          <a:xfrm>
            <a:off x="7511291" y="4353683"/>
            <a:ext cx="3347053" cy="1077218"/>
          </a:xfrm>
          <a:prstGeom prst="rect">
            <a:avLst/>
          </a:prstGeom>
          <a:solidFill>
            <a:srgbClr val="E2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Uncompressed Data Row Entry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3A6DD4-DC53-2F7B-AF59-94DF64B114AF}"/>
              </a:ext>
            </a:extLst>
          </p:cNvPr>
          <p:cNvSpPr txBox="1"/>
          <p:nvPr/>
        </p:nvSpPr>
        <p:spPr>
          <a:xfrm>
            <a:off x="7241419" y="5486521"/>
            <a:ext cx="3886793" cy="1323439"/>
          </a:xfrm>
          <a:prstGeom prst="rect">
            <a:avLst/>
          </a:prstGeom>
          <a:solidFill>
            <a:srgbClr val="A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Compressed Data Row Entry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64187A-1307-0A2B-D07B-2CE5EA5AC962}"/>
              </a:ext>
            </a:extLst>
          </p:cNvPr>
          <p:cNvSpPr txBox="1"/>
          <p:nvPr/>
        </p:nvSpPr>
        <p:spPr>
          <a:xfrm>
            <a:off x="6295987" y="82620"/>
            <a:ext cx="5227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Example </a:t>
            </a:r>
            <a:r>
              <a:rPr lang="en-US" sz="4000" b="1" dirty="0" err="1"/>
              <a:t>Subheaders</a:t>
            </a:r>
            <a:endParaRPr lang="en-US" sz="4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CA2B87-9FB7-1661-96A8-C3055CCF87F7}"/>
              </a:ext>
            </a:extLst>
          </p:cNvPr>
          <p:cNvSpPr txBox="1"/>
          <p:nvPr/>
        </p:nvSpPr>
        <p:spPr>
          <a:xfrm>
            <a:off x="6871075" y="6932991"/>
            <a:ext cx="4652513" cy="1323439"/>
          </a:xfrm>
          <a:prstGeom prst="rect">
            <a:avLst/>
          </a:prstGeom>
          <a:solidFill>
            <a:srgbClr val="A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Compressed Data Row Entry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0A8845-DC7E-8E0A-671A-23CC7C3738ED}"/>
              </a:ext>
            </a:extLst>
          </p:cNvPr>
          <p:cNvSpPr txBox="1"/>
          <p:nvPr/>
        </p:nvSpPr>
        <p:spPr>
          <a:xfrm>
            <a:off x="7494485" y="8325545"/>
            <a:ext cx="3363859" cy="1938992"/>
          </a:xfrm>
          <a:prstGeom prst="rect">
            <a:avLst/>
          </a:prstGeom>
          <a:solidFill>
            <a:srgbClr val="A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Compressed Data Row Entry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857D9E-2260-DFE1-09D5-5098D6F41F2B}"/>
              </a:ext>
            </a:extLst>
          </p:cNvPr>
          <p:cNvSpPr txBox="1"/>
          <p:nvPr/>
        </p:nvSpPr>
        <p:spPr>
          <a:xfrm>
            <a:off x="6934458" y="10317540"/>
            <a:ext cx="4370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Variable size</a:t>
            </a:r>
          </a:p>
          <a:p>
            <a:pPr algn="ctr"/>
            <a:r>
              <a:rPr lang="en-US" sz="3200" b="1" dirty="0"/>
              <a:t>(informed by </a:t>
            </a:r>
            <a:r>
              <a:rPr lang="en-US" sz="3200" b="1" dirty="0" err="1"/>
              <a:t>subheader</a:t>
            </a:r>
            <a:r>
              <a:rPr lang="en-US" sz="3200" b="1" dirty="0"/>
              <a:t> pointers)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F766F4-67B8-9D6E-74C9-D12D31E93430}"/>
              </a:ext>
            </a:extLst>
          </p:cNvPr>
          <p:cNvSpPr txBox="1"/>
          <p:nvPr/>
        </p:nvSpPr>
        <p:spPr>
          <a:xfrm>
            <a:off x="7940160" y="1528469"/>
            <a:ext cx="2489313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Col Info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2549D0-FF53-60B2-4BA8-5B4F11420F34}"/>
              </a:ext>
            </a:extLst>
          </p:cNvPr>
          <p:cNvCxnSpPr>
            <a:cxnSpLocks/>
          </p:cNvCxnSpPr>
          <p:nvPr/>
        </p:nvCxnSpPr>
        <p:spPr>
          <a:xfrm>
            <a:off x="6081895" y="7910082"/>
            <a:ext cx="43788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E6B204-A8B8-F0B0-3734-1674D65C6A3F}"/>
              </a:ext>
            </a:extLst>
          </p:cNvPr>
          <p:cNvCxnSpPr>
            <a:cxnSpLocks/>
          </p:cNvCxnSpPr>
          <p:nvPr/>
        </p:nvCxnSpPr>
        <p:spPr>
          <a:xfrm flipV="1">
            <a:off x="6496574" y="941827"/>
            <a:ext cx="0" cy="995332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B7382A-2B5A-D4BB-18D0-23AA30F05A91}"/>
              </a:ext>
            </a:extLst>
          </p:cNvPr>
          <p:cNvSpPr txBox="1"/>
          <p:nvPr/>
        </p:nvSpPr>
        <p:spPr>
          <a:xfrm>
            <a:off x="2836621" y="-130576"/>
            <a:ext cx="2612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Example</a:t>
            </a:r>
          </a:p>
          <a:p>
            <a:pPr algn="ctr"/>
            <a:r>
              <a:rPr lang="en-US" sz="4000" b="1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05222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68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Hokanson, Ph.D.</dc:creator>
  <cp:lastModifiedBy>Hokanson, James</cp:lastModifiedBy>
  <cp:revision>9</cp:revision>
  <dcterms:created xsi:type="dcterms:W3CDTF">2024-04-19T17:25:18Z</dcterms:created>
  <dcterms:modified xsi:type="dcterms:W3CDTF">2024-05-19T17:19:49Z</dcterms:modified>
</cp:coreProperties>
</file>