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000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703"/>
  </p:normalViewPr>
  <p:slideViewPr>
    <p:cSldViewPr snapToGrid="0">
      <p:cViewPr varScale="1">
        <p:scale>
          <a:sx n="74" d="100"/>
          <a:sy n="74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5429"/>
            <a:ext cx="10363200" cy="41385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3533"/>
            <a:ext cx="9144000" cy="286998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455-7D98-FC48-A214-E034FB7C7D1F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CAD-4DED-0542-901C-0212634B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6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455-7D98-FC48-A214-E034FB7C7D1F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CAD-4DED-0542-901C-0212634B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2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883"/>
            <a:ext cx="2628900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883"/>
            <a:ext cx="7734300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455-7D98-FC48-A214-E034FB7C7D1F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CAD-4DED-0542-901C-0212634B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4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455-7D98-FC48-A214-E034FB7C7D1F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CAD-4DED-0542-901C-0212634B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5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3549"/>
            <a:ext cx="10515600" cy="49447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55072"/>
            <a:ext cx="10515600" cy="26003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455-7D98-FC48-A214-E034FB7C7D1F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CAD-4DED-0542-901C-0212634B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5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4417"/>
            <a:ext cx="51816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4417"/>
            <a:ext cx="51816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455-7D98-FC48-A214-E034FB7C7D1F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CAD-4DED-0542-901C-0212634B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5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886"/>
            <a:ext cx="1051560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4016"/>
            <a:ext cx="5157787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42130"/>
            <a:ext cx="5157787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4016"/>
            <a:ext cx="5183188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42130"/>
            <a:ext cx="5183188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455-7D98-FC48-A214-E034FB7C7D1F}" type="datetimeFigureOut">
              <a:rPr lang="en-US" smtClean="0"/>
              <a:t>4/19/24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CAD-4DED-0542-901C-0212634B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3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455-7D98-FC48-A214-E034FB7C7D1F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CAD-4DED-0542-901C-0212634B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6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455-7D98-FC48-A214-E034FB7C7D1F}" type="datetimeFigureOut">
              <a:rPr lang="en-US" smtClean="0"/>
              <a:t>4/19/24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CAD-4DED-0542-901C-0212634B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8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2480"/>
            <a:ext cx="3932237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1539"/>
            <a:ext cx="6172200" cy="844761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6160"/>
            <a:ext cx="3932237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455-7D98-FC48-A214-E034FB7C7D1F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CAD-4DED-0542-901C-0212634B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0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2480"/>
            <a:ext cx="3932237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1539"/>
            <a:ext cx="6172200" cy="844761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6160"/>
            <a:ext cx="3932237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B455-7D98-FC48-A214-E034FB7C7D1F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DACAD-4DED-0542-901C-0212634B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886"/>
            <a:ext cx="105156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4417"/>
            <a:ext cx="105156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7676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BCB455-7D98-FC48-A214-E034FB7C7D1F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7676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DACAD-4DED-0542-901C-0212634B2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0392A7-545D-B724-7A6B-F9BE8AB0533A}"/>
              </a:ext>
            </a:extLst>
          </p:cNvPr>
          <p:cNvSpPr txBox="1"/>
          <p:nvPr/>
        </p:nvSpPr>
        <p:spPr>
          <a:xfrm>
            <a:off x="258792" y="293299"/>
            <a:ext cx="1819729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Header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E02A3-2521-E8E8-CC20-35E9B51F1D6C}"/>
              </a:ext>
            </a:extLst>
          </p:cNvPr>
          <p:cNvSpPr txBox="1"/>
          <p:nvPr/>
        </p:nvSpPr>
        <p:spPr>
          <a:xfrm>
            <a:off x="258792" y="1135812"/>
            <a:ext cx="1819729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Page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DF9D7-8714-117B-EFB2-F0F3DFF8F365}"/>
              </a:ext>
            </a:extLst>
          </p:cNvPr>
          <p:cNvSpPr txBox="1"/>
          <p:nvPr/>
        </p:nvSpPr>
        <p:spPr>
          <a:xfrm>
            <a:off x="258791" y="1978325"/>
            <a:ext cx="1819729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Page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B71EF-1A12-B8F1-5CCC-7C98B03E2BF5}"/>
              </a:ext>
            </a:extLst>
          </p:cNvPr>
          <p:cNvSpPr txBox="1"/>
          <p:nvPr/>
        </p:nvSpPr>
        <p:spPr>
          <a:xfrm>
            <a:off x="258790" y="2821098"/>
            <a:ext cx="1819729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Page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9DDFA-41CA-D362-2DD4-B1F0B9429A04}"/>
              </a:ext>
            </a:extLst>
          </p:cNvPr>
          <p:cNvSpPr txBox="1"/>
          <p:nvPr/>
        </p:nvSpPr>
        <p:spPr>
          <a:xfrm>
            <a:off x="258789" y="4353725"/>
            <a:ext cx="1819729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Page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8767E-DC39-7C79-54C4-0DA45E442CD6}"/>
              </a:ext>
            </a:extLst>
          </p:cNvPr>
          <p:cNvSpPr txBox="1"/>
          <p:nvPr/>
        </p:nvSpPr>
        <p:spPr>
          <a:xfrm flipH="1">
            <a:off x="935741" y="3546237"/>
            <a:ext cx="599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30E7F-C44C-C231-6116-3E0508D21D4D}"/>
              </a:ext>
            </a:extLst>
          </p:cNvPr>
          <p:cNvSpPr txBox="1"/>
          <p:nvPr/>
        </p:nvSpPr>
        <p:spPr>
          <a:xfrm>
            <a:off x="3053747" y="296434"/>
            <a:ext cx="3347053" cy="70788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Page Header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C6BB15-ACBC-C1B4-3E12-099345D552D9}"/>
              </a:ext>
            </a:extLst>
          </p:cNvPr>
          <p:cNvSpPr txBox="1"/>
          <p:nvPr/>
        </p:nvSpPr>
        <p:spPr>
          <a:xfrm>
            <a:off x="3053741" y="1066186"/>
            <a:ext cx="3347053" cy="132343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Subheader</a:t>
            </a:r>
            <a:endParaRPr lang="en-US" sz="4000" dirty="0">
              <a:solidFill>
                <a:schemeClr val="bg1"/>
              </a:solidFill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Pointers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AA69CB-B523-524B-1310-694CE0CDA0D0}"/>
              </a:ext>
            </a:extLst>
          </p:cNvPr>
          <p:cNvSpPr txBox="1"/>
          <p:nvPr/>
        </p:nvSpPr>
        <p:spPr>
          <a:xfrm>
            <a:off x="3053740" y="2491591"/>
            <a:ext cx="3347053" cy="1077218"/>
          </a:xfrm>
          <a:prstGeom prst="rect">
            <a:avLst/>
          </a:prstGeom>
          <a:solidFill>
            <a:srgbClr val="E2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Uncompressed Data Row Entry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A176DE-37E0-B04E-2C43-8E43F0D8BC6A}"/>
              </a:ext>
            </a:extLst>
          </p:cNvPr>
          <p:cNvSpPr txBox="1"/>
          <p:nvPr/>
        </p:nvSpPr>
        <p:spPr>
          <a:xfrm>
            <a:off x="3053743" y="6714992"/>
            <a:ext cx="334705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subheader</a:t>
            </a:r>
            <a:endParaRPr lang="en-US" sz="4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1ADBF8-F658-FDD2-B2B1-3F336F7A6198}"/>
              </a:ext>
            </a:extLst>
          </p:cNvPr>
          <p:cNvSpPr txBox="1"/>
          <p:nvPr/>
        </p:nvSpPr>
        <p:spPr>
          <a:xfrm>
            <a:off x="3053740" y="3710591"/>
            <a:ext cx="3347053" cy="1077218"/>
          </a:xfrm>
          <a:prstGeom prst="rect">
            <a:avLst/>
          </a:prstGeom>
          <a:solidFill>
            <a:srgbClr val="E2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Uncompressed Data Row Entry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6EF79B-5087-B7B4-5811-5DF1F3ED71E2}"/>
              </a:ext>
            </a:extLst>
          </p:cNvPr>
          <p:cNvSpPr txBox="1"/>
          <p:nvPr/>
        </p:nvSpPr>
        <p:spPr>
          <a:xfrm>
            <a:off x="3053742" y="5495992"/>
            <a:ext cx="3347053" cy="1077218"/>
          </a:xfrm>
          <a:prstGeom prst="rect">
            <a:avLst/>
          </a:prstGeom>
          <a:solidFill>
            <a:srgbClr val="E2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Uncompressed Data Row Entry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7B5EA9-8682-EDF6-C435-4E630AC65C49}"/>
              </a:ext>
            </a:extLst>
          </p:cNvPr>
          <p:cNvSpPr txBox="1"/>
          <p:nvPr/>
        </p:nvSpPr>
        <p:spPr>
          <a:xfrm>
            <a:off x="3053744" y="7564660"/>
            <a:ext cx="334705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subheader</a:t>
            </a:r>
            <a:endParaRPr lang="en-US" sz="4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736783-30AD-0CEC-07D1-21A9B89A10C7}"/>
              </a:ext>
            </a:extLst>
          </p:cNvPr>
          <p:cNvSpPr txBox="1"/>
          <p:nvPr/>
        </p:nvSpPr>
        <p:spPr>
          <a:xfrm>
            <a:off x="3053744" y="8870049"/>
            <a:ext cx="334705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subheader</a:t>
            </a:r>
            <a:endParaRPr lang="en-US" sz="4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189144-6FDC-AF26-39C6-94BA2549AF63}"/>
              </a:ext>
            </a:extLst>
          </p:cNvPr>
          <p:cNvSpPr txBox="1"/>
          <p:nvPr/>
        </p:nvSpPr>
        <p:spPr>
          <a:xfrm>
            <a:off x="3053739" y="9719393"/>
            <a:ext cx="334705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deleted row info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A58365-AAEE-197F-C7FE-998DAB54BBD1}"/>
              </a:ext>
            </a:extLst>
          </p:cNvPr>
          <p:cNvSpPr txBox="1"/>
          <p:nvPr/>
        </p:nvSpPr>
        <p:spPr>
          <a:xfrm flipH="1">
            <a:off x="4427390" y="8167907"/>
            <a:ext cx="599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F76983-03F7-4C6E-05B5-777F305949B7}"/>
              </a:ext>
            </a:extLst>
          </p:cNvPr>
          <p:cNvSpPr txBox="1"/>
          <p:nvPr/>
        </p:nvSpPr>
        <p:spPr>
          <a:xfrm flipH="1">
            <a:off x="4427386" y="4763705"/>
            <a:ext cx="599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…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157F5C-CD44-AB85-F734-471CBDB43C95}"/>
              </a:ext>
            </a:extLst>
          </p:cNvPr>
          <p:cNvCxnSpPr>
            <a:cxnSpLocks/>
          </p:cNvCxnSpPr>
          <p:nvPr/>
        </p:nvCxnSpPr>
        <p:spPr>
          <a:xfrm>
            <a:off x="6631291" y="7098715"/>
            <a:ext cx="772502" cy="0"/>
          </a:xfrm>
          <a:prstGeom prst="line">
            <a:avLst/>
          </a:prstGeom>
          <a:ln w="4762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A6891A-2362-E736-75CF-A04C2225E922}"/>
              </a:ext>
            </a:extLst>
          </p:cNvPr>
          <p:cNvCxnSpPr>
            <a:cxnSpLocks/>
          </p:cNvCxnSpPr>
          <p:nvPr/>
        </p:nvCxnSpPr>
        <p:spPr>
          <a:xfrm flipV="1">
            <a:off x="2829466" y="588060"/>
            <a:ext cx="0" cy="952083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4D510EC-768E-06ED-EC18-EA0D4C7E0AFD}"/>
              </a:ext>
            </a:extLst>
          </p:cNvPr>
          <p:cNvSpPr txBox="1"/>
          <p:nvPr/>
        </p:nvSpPr>
        <p:spPr>
          <a:xfrm>
            <a:off x="7824076" y="2355943"/>
            <a:ext cx="3666419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Col Info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2ADAE9-A0AE-3F97-0867-F7C7DCABA66A}"/>
              </a:ext>
            </a:extLst>
          </p:cNvPr>
          <p:cNvSpPr txBox="1"/>
          <p:nvPr/>
        </p:nvSpPr>
        <p:spPr>
          <a:xfrm>
            <a:off x="7311306" y="806979"/>
            <a:ext cx="4652514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Row Info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453CAC-20C3-1431-4BD8-7235079A3141}"/>
              </a:ext>
            </a:extLst>
          </p:cNvPr>
          <p:cNvSpPr txBox="1"/>
          <p:nvPr/>
        </p:nvSpPr>
        <p:spPr>
          <a:xfrm>
            <a:off x="7964037" y="3158308"/>
            <a:ext cx="3347053" cy="1077218"/>
          </a:xfrm>
          <a:prstGeom prst="rect">
            <a:avLst/>
          </a:prstGeom>
          <a:solidFill>
            <a:srgbClr val="E2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Uncompressed Data Row Entry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2781E8-C66A-9C3C-EDDD-085E73D82280}"/>
              </a:ext>
            </a:extLst>
          </p:cNvPr>
          <p:cNvCxnSpPr>
            <a:cxnSpLocks/>
          </p:cNvCxnSpPr>
          <p:nvPr/>
        </p:nvCxnSpPr>
        <p:spPr>
          <a:xfrm>
            <a:off x="2286449" y="4707668"/>
            <a:ext cx="543017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48111B-8B5A-EDD4-8F27-D926DB9E1BDD}"/>
              </a:ext>
            </a:extLst>
          </p:cNvPr>
          <p:cNvSpPr txBox="1"/>
          <p:nvPr/>
        </p:nvSpPr>
        <p:spPr>
          <a:xfrm>
            <a:off x="7964037" y="4378793"/>
            <a:ext cx="3347053" cy="1077218"/>
          </a:xfrm>
          <a:prstGeom prst="rect">
            <a:avLst/>
          </a:prstGeom>
          <a:solidFill>
            <a:srgbClr val="E2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Uncompressed Data Row Entry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3A6DD4-DC53-2F7B-AF59-94DF64B114AF}"/>
              </a:ext>
            </a:extLst>
          </p:cNvPr>
          <p:cNvSpPr txBox="1"/>
          <p:nvPr/>
        </p:nvSpPr>
        <p:spPr>
          <a:xfrm>
            <a:off x="7694165" y="6008992"/>
            <a:ext cx="3886793" cy="1323439"/>
          </a:xfrm>
          <a:prstGeom prst="rect">
            <a:avLst/>
          </a:prstGeom>
          <a:solidFill>
            <a:srgbClr val="A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Compressed Data Row Entry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64187A-1307-0A2B-D07B-2CE5EA5AC962}"/>
              </a:ext>
            </a:extLst>
          </p:cNvPr>
          <p:cNvSpPr txBox="1"/>
          <p:nvPr/>
        </p:nvSpPr>
        <p:spPr>
          <a:xfrm>
            <a:off x="6748733" y="107730"/>
            <a:ext cx="5227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Example </a:t>
            </a:r>
            <a:r>
              <a:rPr lang="en-US" sz="4000" b="1" dirty="0" err="1"/>
              <a:t>Subheaders</a:t>
            </a:r>
            <a:endParaRPr lang="en-US" sz="4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CA2B87-9FB7-1661-96A8-C3055CCF87F7}"/>
              </a:ext>
            </a:extLst>
          </p:cNvPr>
          <p:cNvSpPr txBox="1"/>
          <p:nvPr/>
        </p:nvSpPr>
        <p:spPr>
          <a:xfrm>
            <a:off x="7323821" y="7573994"/>
            <a:ext cx="4652513" cy="1323439"/>
          </a:xfrm>
          <a:prstGeom prst="rect">
            <a:avLst/>
          </a:prstGeom>
          <a:solidFill>
            <a:srgbClr val="A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Compressed Data Row Entry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0A8845-DC7E-8E0A-671A-23CC7C3738ED}"/>
              </a:ext>
            </a:extLst>
          </p:cNvPr>
          <p:cNvSpPr txBox="1"/>
          <p:nvPr/>
        </p:nvSpPr>
        <p:spPr>
          <a:xfrm>
            <a:off x="7947231" y="9208852"/>
            <a:ext cx="3363859" cy="1938992"/>
          </a:xfrm>
          <a:prstGeom prst="rect">
            <a:avLst/>
          </a:prstGeom>
          <a:solidFill>
            <a:srgbClr val="A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Compressed Data Row Entry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857D9E-2260-DFE1-09D5-5098D6F41F2B}"/>
              </a:ext>
            </a:extLst>
          </p:cNvPr>
          <p:cNvSpPr txBox="1"/>
          <p:nvPr/>
        </p:nvSpPr>
        <p:spPr>
          <a:xfrm>
            <a:off x="6259251" y="11175719"/>
            <a:ext cx="5795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 size (informed by pointers)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F766F4-67B8-9D6E-74C9-D12D31E93430}"/>
              </a:ext>
            </a:extLst>
          </p:cNvPr>
          <p:cNvSpPr txBox="1"/>
          <p:nvPr/>
        </p:nvSpPr>
        <p:spPr>
          <a:xfrm>
            <a:off x="8392906" y="1553579"/>
            <a:ext cx="2489313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Col Info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6EE0533-C6CC-1935-A2E3-768842F4817E}"/>
              </a:ext>
            </a:extLst>
          </p:cNvPr>
          <p:cNvCxnSpPr>
            <a:cxnSpLocks/>
          </p:cNvCxnSpPr>
          <p:nvPr/>
        </p:nvCxnSpPr>
        <p:spPr>
          <a:xfrm flipV="1">
            <a:off x="6614041" y="6714992"/>
            <a:ext cx="0" cy="276670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22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65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Hokanson, Ph.D.</dc:creator>
  <cp:lastModifiedBy>Jim Hokanson, Ph.D.</cp:lastModifiedBy>
  <cp:revision>4</cp:revision>
  <dcterms:created xsi:type="dcterms:W3CDTF">2024-04-19T17:25:18Z</dcterms:created>
  <dcterms:modified xsi:type="dcterms:W3CDTF">2024-04-19T23:23:22Z</dcterms:modified>
</cp:coreProperties>
</file>