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-4056" y="-14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2389-FB02-6C4A-947E-20AE2CA8E218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5CE1-65A2-894E-8F87-C16F8776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E5CE1-65A2-894E-8F87-C16F8776B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  <a:prstGeom prst="rect">
            <a:avLst/>
          </a:prstGeo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  <a:prstGeom prst="rect">
            <a:avLst/>
          </a:prstGeo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1516A2DB-5E56-684A-96DC-9BEBC5CFD730}" type="datetimeFigureOut">
              <a:rPr lang="en-US" smtClean="0"/>
              <a:t>29/08/12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0CB39F1A-5E86-644C-9604-CE1653FC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30275213" cy="32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03627" y="544313"/>
            <a:ext cx="191705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baseline="30000" dirty="0" err="1" smtClean="0">
                <a:latin typeface="Sommet Bold"/>
                <a:cs typeface="Sommet Bold"/>
              </a:rPr>
              <a:t>Bis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maio</a:t>
            </a:r>
            <a:r>
              <a:rPr lang="en-GB" sz="6000" b="1" baseline="30000" dirty="0" smtClean="0">
                <a:latin typeface="Sommet Bold"/>
                <a:cs typeface="Sommet Bold"/>
              </a:rPr>
              <a:t>.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Nequi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repudis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voloris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modias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eos</a:t>
            </a:r>
            <a:r>
              <a:rPr lang="en-GB" sz="6000" b="1" baseline="30000" dirty="0" smtClean="0">
                <a:latin typeface="Sommet Bold"/>
                <a:cs typeface="Sommet Bold"/>
              </a:rPr>
              <a:t> am,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iumquo</a:t>
            </a:r>
            <a:r>
              <a:rPr lang="en-GB" sz="6000" b="1" baseline="30000" dirty="0" smtClean="0">
                <a:latin typeface="Sommet Bold"/>
                <a:cs typeface="Sommet Bold"/>
              </a:rPr>
              <a:t> tem estrum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experepro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vendae</a:t>
            </a:r>
            <a:r>
              <a:rPr lang="en-GB" sz="6000" b="1" baseline="30000" dirty="0" smtClean="0">
                <a:latin typeface="Sommet Bold"/>
                <a:cs typeface="Sommet Bold"/>
              </a:rPr>
              <a:t>.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Beaquam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dolectum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quia</a:t>
            </a:r>
            <a:r>
              <a:rPr lang="en-GB" sz="6000" b="1" baseline="30000" dirty="0" smtClean="0">
                <a:latin typeface="Sommet Bold"/>
                <a:cs typeface="Sommet Bold"/>
              </a:rPr>
              <a:t> a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volupta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spelene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cturem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dolores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nonsequis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si</a:t>
            </a:r>
            <a:r>
              <a:rPr lang="en-GB" sz="6000" b="1" baseline="30000" dirty="0" smtClean="0">
                <a:latin typeface="Sommet Bold"/>
                <a:cs typeface="Sommet Bold"/>
              </a:rPr>
              <a:t> id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quodit</a:t>
            </a:r>
            <a:r>
              <a:rPr lang="en-GB" sz="6000" b="1" baseline="30000" dirty="0" smtClean="0">
                <a:latin typeface="Sommet Bold"/>
                <a:cs typeface="Sommet Bold"/>
              </a:rPr>
              <a:t>,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coruntist</a:t>
            </a:r>
            <a:r>
              <a:rPr lang="en-GB" sz="6000" b="1" baseline="30000" dirty="0" smtClean="0">
                <a:latin typeface="Sommet Bold"/>
                <a:cs typeface="Sommet Bold"/>
              </a:rPr>
              <a:t>,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exceser</a:t>
            </a:r>
            <a:r>
              <a:rPr lang="en-GB" sz="6000" b="1" baseline="30000" dirty="0" smtClean="0">
                <a:latin typeface="Sommet Bold"/>
                <a:cs typeface="Sommet Bold"/>
              </a:rPr>
              <a:t> </a:t>
            </a:r>
            <a:r>
              <a:rPr lang="en-GB" sz="6000" b="1" baseline="30000" dirty="0" err="1" smtClean="0">
                <a:latin typeface="Sommet Bold"/>
                <a:cs typeface="Sommet Bold"/>
              </a:rPr>
              <a:t>ferumquis</a:t>
            </a:r>
            <a:endParaRPr lang="en-GB" sz="6000" b="1" baseline="30000" dirty="0" smtClean="0">
              <a:latin typeface="Sommet Bold"/>
              <a:cs typeface="Sommet Bold"/>
            </a:endParaRPr>
          </a:p>
          <a:p>
            <a:endParaRPr lang="en-US" dirty="0" smtClean="0">
              <a:latin typeface="Sommet Bold"/>
              <a:cs typeface="Somme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Lee</dc:creator>
  <cp:lastModifiedBy>Yvonne Lee</cp:lastModifiedBy>
  <cp:revision>2</cp:revision>
  <dcterms:created xsi:type="dcterms:W3CDTF">2011-10-18T22:31:06Z</dcterms:created>
  <dcterms:modified xsi:type="dcterms:W3CDTF">2012-08-29T04:01:34Z</dcterms:modified>
</cp:coreProperties>
</file>