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6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98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06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88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90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68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79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9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96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79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5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A87F-5728-474B-8D7F-F24DF93815BD}" type="datetimeFigureOut">
              <a:rPr lang="en-AU" smtClean="0"/>
              <a:t>22/02/2012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83BE5-14BA-4C60-872F-592A36131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3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296144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4000" dirty="0" smtClean="0">
                <a:solidFill>
                  <a:srgbClr val="0000FF"/>
                </a:solidFill>
                <a:effectLst/>
                <a:latin typeface="FederationWide"/>
                <a:ea typeface="Calibri"/>
                <a:cs typeface="Times New Roman"/>
              </a:rPr>
              <a:t>BLUE</a:t>
            </a:r>
            <a:r>
              <a:rPr lang="en-AU" sz="4000" dirty="0" smtClean="0">
                <a:solidFill>
                  <a:srgbClr val="0F243E"/>
                </a:solidFill>
                <a:effectLst/>
                <a:latin typeface="FederationWide"/>
                <a:ea typeface="Calibri"/>
                <a:cs typeface="Times New Roman"/>
              </a:rPr>
              <a:t>SAT</a:t>
            </a:r>
            <a:r>
              <a:rPr lang="en-AU" sz="2400" dirty="0" smtClean="0">
                <a:solidFill>
                  <a:srgbClr val="0F243E"/>
                </a:solidFill>
                <a:effectLst/>
                <a:latin typeface="FederationWide"/>
                <a:ea typeface="Calibri"/>
                <a:cs typeface="Times New Roman"/>
              </a:rPr>
              <a:t> </a:t>
            </a:r>
            <a:r>
              <a:rPr lang="en-AU" dirty="0" smtClean="0">
                <a:solidFill>
                  <a:srgbClr val="0F243E"/>
                </a:solidFill>
                <a:effectLst/>
                <a:latin typeface="Corbel"/>
                <a:ea typeface="Calibri"/>
                <a:cs typeface="Times New Roman"/>
              </a:rPr>
              <a:t>Dice Kit</a:t>
            </a:r>
            <a:br>
              <a:rPr lang="en-AU" dirty="0" smtClean="0">
                <a:solidFill>
                  <a:srgbClr val="0F243E"/>
                </a:solidFill>
                <a:effectLst/>
                <a:latin typeface="Corbel"/>
                <a:ea typeface="Calibri"/>
                <a:cs typeface="Times New Roman"/>
              </a:rPr>
            </a:br>
            <a:r>
              <a:rPr lang="en-AU" u="sng" dirty="0" smtClean="0">
                <a:solidFill>
                  <a:srgbClr val="0F243E"/>
                </a:solidFill>
                <a:effectLst/>
                <a:latin typeface="Corbel"/>
                <a:ea typeface="Calibri"/>
                <a:cs typeface="Times New Roman"/>
              </a:rPr>
              <a:t>FREE</a:t>
            </a:r>
            <a:r>
              <a:rPr lang="en-AU" dirty="0" smtClean="0">
                <a:solidFill>
                  <a:srgbClr val="0F243E"/>
                </a:solidFill>
                <a:effectLst/>
                <a:latin typeface="Corbel"/>
                <a:ea typeface="Calibri"/>
                <a:cs typeface="Times New Roman"/>
              </a:rPr>
              <a:t> Solderin</a:t>
            </a:r>
            <a:r>
              <a:rPr lang="en-AU" dirty="0" smtClean="0">
                <a:solidFill>
                  <a:srgbClr val="0F243E"/>
                </a:solidFill>
                <a:latin typeface="Corbel"/>
                <a:ea typeface="Calibri"/>
                <a:cs typeface="Times New Roman"/>
              </a:rPr>
              <a:t>g Workshop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5013176"/>
            <a:ext cx="7272808" cy="1440160"/>
          </a:xfrm>
        </p:spPr>
        <p:txBody>
          <a:bodyPr>
            <a:normAutofit fontScale="92500"/>
          </a:bodyPr>
          <a:lstStyle/>
          <a:p>
            <a:r>
              <a:rPr lang="en-AU" sz="2400" b="1" dirty="0" smtClean="0">
                <a:solidFill>
                  <a:schemeClr val="tx1"/>
                </a:solidFill>
              </a:rPr>
              <a:t>&gt;</a:t>
            </a:r>
            <a:r>
              <a:rPr lang="en-AU" sz="2400" dirty="0" smtClean="0">
                <a:solidFill>
                  <a:schemeClr val="tx1"/>
                </a:solidFill>
              </a:rPr>
              <a:t> No experience needed. </a:t>
            </a:r>
            <a:r>
              <a:rPr lang="en-AU" sz="2400" b="1" dirty="0" smtClean="0">
                <a:solidFill>
                  <a:schemeClr val="tx1"/>
                </a:solidFill>
              </a:rPr>
              <a:t>&lt;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Build an electronic dice kit and take it home!</a:t>
            </a:r>
          </a:p>
          <a:p>
            <a:r>
              <a:rPr lang="en-AU" sz="2400" b="1" dirty="0" smtClean="0">
                <a:solidFill>
                  <a:schemeClr val="tx1"/>
                </a:solidFill>
              </a:rPr>
              <a:t>Tomorrow</a:t>
            </a:r>
            <a:r>
              <a:rPr lang="en-AU" sz="2400" dirty="0" smtClean="0">
                <a:solidFill>
                  <a:schemeClr val="tx1"/>
                </a:solidFill>
              </a:rPr>
              <a:t> (Friday 24</a:t>
            </a:r>
            <a:r>
              <a:rPr lang="en-AU" sz="2400" baseline="30000" dirty="0" smtClean="0">
                <a:solidFill>
                  <a:schemeClr val="tx1"/>
                </a:solidFill>
              </a:rPr>
              <a:t>th</a:t>
            </a:r>
            <a:r>
              <a:rPr lang="en-AU" sz="2400" dirty="0" smtClean="0">
                <a:solidFill>
                  <a:schemeClr val="tx1"/>
                </a:solidFill>
              </a:rPr>
              <a:t>) 10am, 11am, 1pm. Register outside!</a:t>
            </a:r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7859" r="1817"/>
          <a:stretch/>
        </p:blipFill>
        <p:spPr bwMode="auto">
          <a:xfrm>
            <a:off x="2316859" y="1556792"/>
            <a:ext cx="4510282" cy="357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xplosion 2 3"/>
          <p:cNvSpPr/>
          <p:nvPr/>
        </p:nvSpPr>
        <p:spPr>
          <a:xfrm rot="1393125">
            <a:off x="42842" y="3484111"/>
            <a:ext cx="2520280" cy="2016224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54933" y="4030558"/>
            <a:ext cx="1688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u="sng" dirty="0" smtClean="0"/>
              <a:t>MUST</a:t>
            </a:r>
            <a:r>
              <a:rPr lang="en-AU" dirty="0" smtClean="0"/>
              <a:t> wear </a:t>
            </a:r>
            <a:br>
              <a:rPr lang="en-AU" dirty="0" smtClean="0"/>
            </a:br>
            <a:r>
              <a:rPr lang="en-AU" dirty="0" smtClean="0"/>
              <a:t>enclosed shoes!</a:t>
            </a:r>
          </a:p>
          <a:p>
            <a:pPr algn="ctr"/>
            <a:r>
              <a:rPr lang="en-AU" b="1" dirty="0" smtClean="0"/>
              <a:t>No Thongs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251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BLUESAT Dice Kit FREE Soldering Workshop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BLUESAT Dice Kit FREE Soldering Workshop</dc:title>
  <dc:creator>Mitch</dc:creator>
  <cp:lastModifiedBy>Mitch</cp:lastModifiedBy>
  <cp:revision>2</cp:revision>
  <dcterms:created xsi:type="dcterms:W3CDTF">2012-02-22T06:51:11Z</dcterms:created>
  <dcterms:modified xsi:type="dcterms:W3CDTF">2012-02-22T22:30:46Z</dcterms:modified>
</cp:coreProperties>
</file>