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9144000" cy="6858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9536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878" y="9404941"/>
            <a:ext cx="36389945" cy="6489548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21937" y="5354227"/>
            <a:ext cx="45100937" cy="11403663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9127" y="5354227"/>
            <a:ext cx="134589282" cy="11403663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6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9" y="19454630"/>
            <a:ext cx="36389945" cy="6012994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9" y="12831929"/>
            <a:ext cx="36389945" cy="662270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9127" y="31186275"/>
            <a:ext cx="89845109" cy="8820459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77765" y="31186275"/>
            <a:ext cx="89845109" cy="8820459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6776884"/>
            <a:ext cx="18915936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585" y="9601167"/>
            <a:ext cx="18915936" cy="174432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751" y="6776884"/>
            <a:ext cx="18923366" cy="282428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751" y="9601167"/>
            <a:ext cx="18923366" cy="1744329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88" y="1205402"/>
            <a:ext cx="14084754" cy="51299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185" y="1205404"/>
            <a:ext cx="23932930" cy="2583905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588" y="6335371"/>
            <a:ext cx="14084754" cy="20709089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393" y="21192649"/>
            <a:ext cx="25687020" cy="25019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393" y="2705146"/>
            <a:ext cx="25687020" cy="18165128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393" y="23694561"/>
            <a:ext cx="25687020" cy="3553130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585" y="7064219"/>
            <a:ext cx="38530530" cy="19980241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585" y="28060639"/>
            <a:ext cx="9989397" cy="1611875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A49-7B56-B24F-8DA3-FDD260AB93CA}" type="datetimeFigureOut">
              <a:rPr lang="en-US" smtClean="0"/>
              <a:t>15/08/12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7331" y="28060639"/>
            <a:ext cx="13557038" cy="1611875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81718" y="28060639"/>
            <a:ext cx="9989397" cy="1611875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DF28-3F9A-7243-8CEE-C9CBA4E231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" y="0"/>
            <a:ext cx="42774188" cy="26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38461" y="508027"/>
            <a:ext cx="33335029" cy="303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 err="1">
                <a:latin typeface="Sommet Bold"/>
                <a:cs typeface="Sommet Bold"/>
              </a:rPr>
              <a:t>Bis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maio</a:t>
            </a:r>
            <a:r>
              <a:rPr lang="en-GB" baseline="30000" dirty="0">
                <a:latin typeface="Sommet Bold"/>
                <a:cs typeface="Sommet Bold"/>
              </a:rPr>
              <a:t>. </a:t>
            </a:r>
            <a:r>
              <a:rPr lang="en-GB" baseline="30000" dirty="0" err="1">
                <a:latin typeface="Sommet Bold"/>
                <a:cs typeface="Sommet Bold"/>
              </a:rPr>
              <a:t>Nequi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repudis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voloris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modias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eos</a:t>
            </a:r>
            <a:r>
              <a:rPr lang="en-GB" baseline="30000" dirty="0">
                <a:latin typeface="Sommet Bold"/>
                <a:cs typeface="Sommet Bold"/>
              </a:rPr>
              <a:t> am, </a:t>
            </a:r>
            <a:r>
              <a:rPr lang="en-GB" baseline="30000" dirty="0" err="1">
                <a:latin typeface="Sommet Bold"/>
                <a:cs typeface="Sommet Bold"/>
              </a:rPr>
              <a:t>iumquo</a:t>
            </a:r>
            <a:r>
              <a:rPr lang="en-GB" baseline="30000" dirty="0">
                <a:latin typeface="Sommet Bold"/>
                <a:cs typeface="Sommet Bold"/>
              </a:rPr>
              <a:t> tem estrum </a:t>
            </a:r>
            <a:r>
              <a:rPr lang="en-GB" baseline="30000" dirty="0" err="1">
                <a:latin typeface="Sommet Bold"/>
                <a:cs typeface="Sommet Bold"/>
              </a:rPr>
              <a:t>experepro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vendae</a:t>
            </a:r>
            <a:r>
              <a:rPr lang="en-GB" baseline="30000" dirty="0">
                <a:latin typeface="Sommet Bold"/>
                <a:cs typeface="Sommet Bold"/>
              </a:rPr>
              <a:t>. </a:t>
            </a:r>
            <a:r>
              <a:rPr lang="en-GB" baseline="30000" dirty="0" err="1">
                <a:latin typeface="Sommet Bold"/>
                <a:cs typeface="Sommet Bold"/>
              </a:rPr>
              <a:t>Beaquam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dolectum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quia</a:t>
            </a:r>
            <a:r>
              <a:rPr lang="en-GB" baseline="30000" dirty="0">
                <a:latin typeface="Sommet Bold"/>
                <a:cs typeface="Sommet Bold"/>
              </a:rPr>
              <a:t> a </a:t>
            </a:r>
            <a:r>
              <a:rPr lang="en-GB" baseline="30000" dirty="0" err="1">
                <a:latin typeface="Sommet Bold"/>
                <a:cs typeface="Sommet Bold"/>
              </a:rPr>
              <a:t>volupta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spelene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cturem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dolores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nonsequis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si</a:t>
            </a:r>
            <a:r>
              <a:rPr lang="en-GB" baseline="30000" dirty="0">
                <a:latin typeface="Sommet Bold"/>
                <a:cs typeface="Sommet Bold"/>
              </a:rPr>
              <a:t> id </a:t>
            </a:r>
            <a:r>
              <a:rPr lang="en-GB" baseline="30000" dirty="0" err="1">
                <a:latin typeface="Sommet Bold"/>
                <a:cs typeface="Sommet Bold"/>
              </a:rPr>
              <a:t>quodit</a:t>
            </a:r>
            <a:r>
              <a:rPr lang="en-GB" baseline="30000" dirty="0">
                <a:latin typeface="Sommet Bold"/>
                <a:cs typeface="Sommet Bold"/>
              </a:rPr>
              <a:t>, </a:t>
            </a:r>
            <a:r>
              <a:rPr lang="en-GB" baseline="30000" dirty="0" err="1">
                <a:latin typeface="Sommet Bold"/>
                <a:cs typeface="Sommet Bold"/>
              </a:rPr>
              <a:t>coruntist</a:t>
            </a:r>
            <a:r>
              <a:rPr lang="en-GB" baseline="30000" dirty="0">
                <a:latin typeface="Sommet Bold"/>
                <a:cs typeface="Sommet Bold"/>
              </a:rPr>
              <a:t>, </a:t>
            </a:r>
            <a:r>
              <a:rPr lang="en-GB" baseline="30000" dirty="0" err="1">
                <a:latin typeface="Sommet Bold"/>
                <a:cs typeface="Sommet Bold"/>
              </a:rPr>
              <a:t>exceser</a:t>
            </a:r>
            <a:r>
              <a:rPr lang="en-GB" baseline="30000" dirty="0">
                <a:latin typeface="Sommet Bold"/>
                <a:cs typeface="Sommet Bold"/>
              </a:rPr>
              <a:t> </a:t>
            </a:r>
            <a:r>
              <a:rPr lang="en-GB" baseline="30000" dirty="0" err="1">
                <a:latin typeface="Sommet Bold"/>
                <a:cs typeface="Sommet Bold"/>
              </a:rPr>
              <a:t>ferumquis</a:t>
            </a:r>
            <a:endParaRPr lang="en-GB" baseline="30000" dirty="0">
              <a:latin typeface="Sommet Bold"/>
              <a:cs typeface="Sommet Bold"/>
            </a:endParaRPr>
          </a:p>
          <a:p>
            <a:endParaRPr lang="en-US" dirty="0">
              <a:latin typeface="Sommet Bold"/>
              <a:cs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298450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Lee</dc:creator>
  <cp:lastModifiedBy>Yvonne Lee</cp:lastModifiedBy>
  <cp:revision>2</cp:revision>
  <dcterms:created xsi:type="dcterms:W3CDTF">2011-10-18T06:25:07Z</dcterms:created>
  <dcterms:modified xsi:type="dcterms:W3CDTF">2012-08-15T01:18:04Z</dcterms:modified>
</cp:coreProperties>
</file>