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313" r:id="rId8"/>
    <p:sldId id="263" r:id="rId9"/>
    <p:sldId id="314" r:id="rId10"/>
    <p:sldId id="315" r:id="rId11"/>
    <p:sldId id="316" r:id="rId12"/>
    <p:sldId id="317" r:id="rId13"/>
    <p:sldId id="318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5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2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0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54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84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72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7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AF88E988-FB04-AB4E-BE5A-59F242AF7F7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062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12144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91AF2B4D-6B12-4EDF-87BB-2B55CECB661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292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093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906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844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03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2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C6B1FF6-39B9-40F5-8B67-33C6354A3D4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srgbClr val="9BBB59">
                  <a:shade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91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06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9294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596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772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53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3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9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9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505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09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srgbClr val="9BBB5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3772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56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53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9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6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FE44-8C92-43BD-B2F3-9A1C279FA8EE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BF45C-E828-4830-AFC0-0B5494239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5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">
          <p15:clr>
            <a:srgbClr val="F26B43"/>
          </p15:clr>
        </p15:guide>
        <p15:guide id="2" orient="horz" pos="2984">
          <p15:clr>
            <a:srgbClr val="F26B43"/>
          </p15:clr>
        </p15:guide>
        <p15:guide id="3" pos="152">
          <p15:clr>
            <a:srgbClr val="F26B43"/>
          </p15:clr>
        </p15:guide>
        <p15:guide id="4" pos="56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3/8/2019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50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">
          <p15:clr>
            <a:srgbClr val="F26B43"/>
          </p15:clr>
        </p15:guide>
        <p15:guide id="2" orient="horz" pos="2984">
          <p15:clr>
            <a:srgbClr val="F26B43"/>
          </p15:clr>
        </p15:guide>
        <p15:guide id="3" pos="152">
          <p15:clr>
            <a:srgbClr val="F26B43"/>
          </p15:clr>
        </p15:guide>
        <p15:guide id="4" pos="560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2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">
          <p15:clr>
            <a:srgbClr val="F26B43"/>
          </p15:clr>
        </p15:guide>
        <p15:guide id="2" orient="horz" pos="2984">
          <p15:clr>
            <a:srgbClr val="F26B43"/>
          </p15:clr>
        </p15:guide>
        <p15:guide id="3" pos="152">
          <p15:clr>
            <a:srgbClr val="F26B43"/>
          </p15:clr>
        </p15:guide>
        <p15:guide id="4" pos="56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" Target="slide3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alexei-led/pumba/releases/download/0.6.2/pumba" TargetMode="External"/><Relationship Id="rId5" Type="http://schemas.openxmlformats.org/officeDocument/2006/relationships/hyperlink" Target="https://github.com/alexei-led/pumba/releases" TargetMode="External"/><Relationship Id="rId4" Type="http://schemas.openxmlformats.org/officeDocument/2006/relationships/hyperlink" Target="https://github.com/alexei-led/pumb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github.com/alexei-led/pumba/releases/download/0.6.2/pumb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54688" y="4758794"/>
            <a:ext cx="2082622" cy="1323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en-US" altLang="zh-CN" sz="26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Jim Li</a:t>
            </a:r>
            <a:endParaRPr kumimoji="1" lang="en-US" altLang="zh-CN" sz="2667" dirty="0" smtClean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  <a:p>
            <a:pPr algn="ctr" defTabSz="609585"/>
            <a:endParaRPr kumimoji="1" lang="en-US" altLang="zh-CN" sz="2667" dirty="0" smtClean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  <a:p>
            <a:pPr algn="ctr" defTabSz="609585"/>
            <a:r>
              <a:rPr kumimoji="1" lang="en-US" altLang="zh-CN" sz="26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2019-03-08</a:t>
            </a:r>
            <a:endParaRPr kumimoji="1" lang="zh-CN" altLang="en-US" sz="2667" dirty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pic>
        <p:nvPicPr>
          <p:cNvPr id="5" name="图片 4" descr="PPT封面联合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0" y="945080"/>
            <a:ext cx="5455280" cy="1530619"/>
          </a:xfrm>
          <a:prstGeom prst="rect">
            <a:avLst/>
          </a:prstGeom>
        </p:spPr>
      </p:pic>
      <p:sp>
        <p:nvSpPr>
          <p:cNvPr id="10" name="文本框 6"/>
          <p:cNvSpPr txBox="1"/>
          <p:nvPr/>
        </p:nvSpPr>
        <p:spPr>
          <a:xfrm>
            <a:off x="3168005" y="2523102"/>
            <a:ext cx="6421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4800" b="1" spc="2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故障注入工具</a:t>
            </a:r>
            <a:r>
              <a:rPr kumimoji="1" lang="en-US" altLang="zh-CN" sz="4800" b="1" spc="267" smtClean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Pumba</a:t>
            </a:r>
            <a:endParaRPr kumimoji="1" lang="zh-CN" altLang="en-US" sz="4800" b="1" spc="267" dirty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7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8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6:</a:t>
            </a:r>
            <a:r>
              <a:rPr lang="zh-CN" altLang="en-US" sz="2800" b="1">
                <a:solidFill>
                  <a:srgbClr val="009EA1"/>
                </a:solidFill>
                <a:cs typeface="+mn-ea"/>
                <a:sym typeface="+mn-lt"/>
              </a:rPr>
              <a:t>复制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容器出口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packets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50783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i="1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i="1" smtClean="0"/>
          </a:p>
          <a:p>
            <a:r>
              <a:rPr lang="en-US" altLang="zh-CN" smtClean="0"/>
              <a:t>Step3:</a:t>
            </a:r>
            <a:r>
              <a:rPr lang="zh-CN" altLang="en-US"/>
              <a:t>登录容器，执行</a:t>
            </a:r>
            <a:r>
              <a:rPr lang="en-US" altLang="zh-CN"/>
              <a:t>ping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en-US" altLang="zh-CN" i="1"/>
              <a:t>	docker exec -it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28b553307453</a:t>
            </a:r>
            <a:r>
              <a:rPr lang="en-US" altLang="zh-CN" i="1"/>
              <a:t> /bin/bash</a:t>
            </a:r>
          </a:p>
          <a:p>
            <a:r>
              <a:rPr lang="en-US" altLang="zh-CN" i="1"/>
              <a:t>	ping www.baidu.com</a:t>
            </a:r>
          </a:p>
          <a:p>
            <a:endParaRPr lang="en-US" altLang="zh-CN" smtClean="0"/>
          </a:p>
          <a:p>
            <a:r>
              <a:rPr lang="en-US" altLang="zh-CN" smtClean="0"/>
              <a:t>Step4:</a:t>
            </a:r>
            <a:r>
              <a:rPr lang="zh-CN" altLang="en-US" smtClean="0"/>
              <a:t>复制容器出口</a:t>
            </a:r>
            <a:r>
              <a:rPr lang="en-US" altLang="zh-CN" smtClean="0"/>
              <a:t>packets</a:t>
            </a:r>
            <a:r>
              <a:rPr lang="zh-CN" altLang="en-US" smtClean="0"/>
              <a:t>，持续</a:t>
            </a:r>
            <a:r>
              <a:rPr lang="en-US" altLang="zh-CN" smtClean="0"/>
              <a:t>5</a:t>
            </a:r>
            <a:r>
              <a:rPr lang="zh-CN" altLang="en-US" smtClean="0"/>
              <a:t>分钟</a:t>
            </a:r>
            <a:r>
              <a:rPr lang="en-US" altLang="zh-CN" smtClean="0"/>
              <a:t>,100%</a:t>
            </a:r>
            <a:r>
              <a:rPr lang="zh-CN" altLang="en-US"/>
              <a:t>复制</a:t>
            </a:r>
            <a:endParaRPr lang="en-US" altLang="zh-CN" smtClean="0"/>
          </a:p>
          <a:p>
            <a:r>
              <a:rPr lang="en-US" altLang="zh-CN" i="1"/>
              <a:t>	./pumba netem --tc-image  gaiadocker/iproute2 --duration 5m duplicate --percent 100  </a:t>
            </a:r>
            <a:r>
              <a:rPr lang="en-US" altLang="zh-CN" i="1" smtClean="0"/>
              <a:t>test</a:t>
            </a:r>
          </a:p>
          <a:p>
            <a:endParaRPr lang="en-US" altLang="zh-CN" i="1"/>
          </a:p>
          <a:p>
            <a:r>
              <a:rPr lang="en-US" altLang="zh-CN" smtClean="0"/>
              <a:t>Step5:</a:t>
            </a:r>
            <a:r>
              <a:rPr lang="zh-CN" altLang="en-US" smtClean="0"/>
              <a:t>观察</a:t>
            </a:r>
            <a:r>
              <a:rPr lang="en-US" altLang="zh-CN" smtClean="0"/>
              <a:t>step3</a:t>
            </a:r>
            <a:r>
              <a:rPr lang="zh-CN" altLang="en-US" smtClean="0"/>
              <a:t>中的</a:t>
            </a:r>
            <a:r>
              <a:rPr lang="en-US" altLang="zh-CN" smtClean="0"/>
              <a:t>ping</a:t>
            </a:r>
            <a:r>
              <a:rPr lang="zh-CN" altLang="en-US" smtClean="0"/>
              <a:t>命令输出</a:t>
            </a:r>
            <a:endParaRPr lang="en-US" altLang="zh-CN" i="1"/>
          </a:p>
          <a:p>
            <a:r>
              <a:rPr lang="en-US" altLang="zh-CN" i="1" smtClean="0"/>
              <a:t>	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1723561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0822" y="2314215"/>
            <a:ext cx="11402511" cy="1825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en-US" altLang="zh-CN" sz="9600" b="1" dirty="0">
                <a:solidFill>
                  <a:prstClr val="white"/>
                </a:solidFill>
                <a:latin typeface="Microsoft YaHei"/>
                <a:ea typeface="Microsoft YaHei"/>
                <a:cs typeface="+mn-ea"/>
                <a:sym typeface="+mn-lt"/>
              </a:rPr>
              <a:t>End</a:t>
            </a:r>
            <a:endParaRPr kumimoji="1" lang="zh-CN" altLang="en-US" sz="9600" b="1" dirty="0">
              <a:solidFill>
                <a:prstClr val="white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pic>
        <p:nvPicPr>
          <p:cNvPr id="4" name="图片 3" descr="PPT封面联合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60" y="478269"/>
            <a:ext cx="5455280" cy="15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13681" y="118557"/>
            <a:ext cx="1648208" cy="588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933" b="1" dirty="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Agenda</a:t>
            </a:r>
            <a:endParaRPr lang="zh-CN" altLang="en-US" sz="2933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5" name="MH_Entry_2">
            <a:hlinkClick r:id="rId6" action="ppaction://hlinksldjump"/>
            <a:extLst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88294" y="4052510"/>
            <a:ext cx="6602857" cy="53558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Pumba</a:t>
            </a:r>
            <a:r>
              <a:rPr lang="zh-CN" altLang="en-US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使用</a:t>
            </a:r>
            <a:r>
              <a:rPr lang="en-US" altLang="zh-CN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case</a:t>
            </a:r>
            <a:endParaRPr lang="en-US" altLang="zh-CN" sz="2400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6" name="MH_Entry_2">
            <a:hlinkClick r:id="rId6" action="ppaction://hlinksldjump"/>
            <a:extLst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88294" y="2079422"/>
            <a:ext cx="6602857" cy="53448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Pumba</a:t>
            </a:r>
            <a:r>
              <a:rPr lang="zh-CN" altLang="en-US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7" name="MH_Entry_2">
            <a:hlinkClick r:id="rId6" action="ppaction://hlinksldjump"/>
            <a:extLst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88294" y="3103531"/>
            <a:ext cx="7762800" cy="52542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Pumba</a:t>
            </a:r>
            <a:r>
              <a:rPr lang="zh-CN" altLang="en-US" sz="2400" b="1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下载</a:t>
            </a:r>
            <a:r>
              <a:rPr lang="zh-CN" altLang="en-US" sz="2400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和使用</a:t>
            </a:r>
            <a:endParaRPr lang="en-US" altLang="zh-CN" sz="2400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47949" y="2047741"/>
            <a:ext cx="687679" cy="566165"/>
          </a:xfrm>
          <a:prstGeom prst="rect">
            <a:avLst/>
          </a:prstGeom>
          <a:solidFill>
            <a:srgbClr val="159C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Microsoft YaHei"/>
                <a:ea typeface="Microsoft YaHei"/>
                <a:cs typeface="+mn-ea"/>
                <a:sym typeface="+mn-lt"/>
              </a:rPr>
              <a:t>1</a:t>
            </a:r>
            <a:endParaRPr lang="zh-CN" altLang="en-US" sz="2800" b="1">
              <a:solidFill>
                <a:srgbClr val="FFFFFF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49" y="3044663"/>
            <a:ext cx="687679" cy="566165"/>
          </a:xfrm>
          <a:prstGeom prst="rect">
            <a:avLst/>
          </a:prstGeom>
          <a:solidFill>
            <a:srgbClr val="159C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Microsoft YaHei"/>
                <a:ea typeface="Microsoft YaHei"/>
                <a:cs typeface="+mn-ea"/>
                <a:sym typeface="+mn-lt"/>
              </a:rPr>
              <a:t>2</a:t>
            </a:r>
            <a:endParaRPr lang="zh-CN" altLang="en-US" sz="2800" b="1">
              <a:solidFill>
                <a:srgbClr val="FFFFFF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7949" y="4021928"/>
            <a:ext cx="687679" cy="566165"/>
          </a:xfrm>
          <a:prstGeom prst="rect">
            <a:avLst/>
          </a:prstGeom>
          <a:solidFill>
            <a:srgbClr val="159C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spcBef>
                <a:spcPct val="0"/>
              </a:spcBef>
            </a:pPr>
            <a:r>
              <a:rPr lang="en-US" altLang="zh-CN" sz="2800" b="1">
                <a:solidFill>
                  <a:srgbClr val="FFFFFF"/>
                </a:solidFill>
                <a:latin typeface="Microsoft YaHei"/>
                <a:ea typeface="Microsoft YaHei"/>
                <a:cs typeface="+mn-ea"/>
                <a:sym typeface="+mn-lt"/>
              </a:rPr>
              <a:t>3</a:t>
            </a:r>
            <a:endParaRPr lang="zh-CN" altLang="en-US" sz="2800" b="1">
              <a:solidFill>
                <a:srgbClr val="FFFFFF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26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7" name="文本框 24"/>
          <p:cNvSpPr txBox="1"/>
          <p:nvPr/>
        </p:nvSpPr>
        <p:spPr>
          <a:xfrm>
            <a:off x="213680" y="105305"/>
            <a:ext cx="7856529" cy="633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933" b="1" dirty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1</a:t>
            </a:r>
            <a:r>
              <a:rPr lang="en-US" altLang="zh-CN" sz="2933" b="1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. </a:t>
            </a:r>
            <a:r>
              <a:rPr lang="en-US" altLang="zh-CN" sz="2933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Pumba</a:t>
            </a:r>
            <a:r>
              <a:rPr lang="en-US" altLang="zh-CN" sz="2933" b="1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:</a:t>
            </a:r>
            <a:r>
              <a:rPr lang="en-US" altLang="zh-CN" sz="2933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</a:rPr>
              <a:t>Chaos </a:t>
            </a:r>
            <a:r>
              <a:rPr lang="en-US" altLang="zh-CN" sz="2933" b="1">
                <a:solidFill>
                  <a:srgbClr val="009EA1"/>
                </a:solidFill>
                <a:latin typeface="Microsoft YaHei"/>
                <a:ea typeface="Microsoft YaHei"/>
                <a:cs typeface="+mn-ea"/>
              </a:rPr>
              <a:t>testing tool for Docker</a:t>
            </a:r>
            <a:endParaRPr lang="zh-CN" altLang="en-US" sz="2933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868" y="963234"/>
            <a:ext cx="108505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Pumba</a:t>
            </a:r>
            <a:r>
              <a:rPr lang="zh-CN" altLang="en-US"/>
              <a:t>（或</a:t>
            </a:r>
            <a:r>
              <a:rPr lang="en-US" altLang="zh-CN"/>
              <a:t>Pumbaa</a:t>
            </a:r>
            <a:r>
              <a:rPr lang="zh-CN" altLang="en-US"/>
              <a:t>）是迪士尼动画电影“狮子王”中的角色</a:t>
            </a:r>
            <a:r>
              <a:rPr lang="en-US" altLang="zh-CN"/>
              <a:t>,</a:t>
            </a:r>
            <a:r>
              <a:rPr lang="zh-CN" altLang="en-US"/>
              <a:t>在斯瓦希里语中，</a:t>
            </a:r>
            <a:r>
              <a:rPr lang="en-US" altLang="zh-CN"/>
              <a:t>pumba</a:t>
            </a:r>
            <a:r>
              <a:rPr lang="zh-CN" altLang="en-US"/>
              <a:t>的意思是“愚蠢</a:t>
            </a:r>
            <a:r>
              <a:rPr lang="en-US" altLang="zh-CN"/>
              <a:t>,</a:t>
            </a:r>
            <a:r>
              <a:rPr lang="zh-CN" altLang="en-US"/>
              <a:t>弱势</a:t>
            </a:r>
            <a:r>
              <a:rPr lang="en-US" altLang="zh-CN"/>
              <a:t>,</a:t>
            </a:r>
            <a:r>
              <a:rPr lang="zh-CN" altLang="en-US"/>
              <a:t>粗心</a:t>
            </a:r>
            <a:r>
              <a:rPr lang="en-US" altLang="zh-CN"/>
              <a:t>,</a:t>
            </a:r>
            <a:r>
              <a:rPr lang="zh-CN" altLang="en-US"/>
              <a:t>疏忽”。这实际就是应用程序的行为</a:t>
            </a:r>
            <a:r>
              <a:rPr lang="zh-CN" altLang="en-US" smtClean="0"/>
              <a:t>特点</a:t>
            </a: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/>
              <a:t>Pumba</a:t>
            </a:r>
            <a:r>
              <a:rPr lang="zh-CN" altLang="en-US" smtClean="0"/>
              <a:t>的灵感来源于</a:t>
            </a:r>
            <a:r>
              <a:rPr lang="en-US" altLang="zh-CN" smtClean="0"/>
              <a:t>Netflix</a:t>
            </a:r>
            <a:r>
              <a:rPr lang="zh-CN" altLang="en-US" smtClean="0"/>
              <a:t>公司开发的针对</a:t>
            </a:r>
            <a:r>
              <a:rPr lang="en-US" altLang="zh-CN" smtClean="0"/>
              <a:t>AWS</a:t>
            </a:r>
            <a:r>
              <a:rPr lang="zh-CN" altLang="en-US" smtClean="0"/>
              <a:t>公有云的弹性测试工具</a:t>
            </a:r>
            <a:r>
              <a:rPr lang="en-US" altLang="zh-CN" smtClean="0"/>
              <a:t>ChaosMonkey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/>
              <a:t>Pumba</a:t>
            </a:r>
            <a:r>
              <a:rPr lang="zh-CN" altLang="en-US"/>
              <a:t>采用了类似的方法，但将其应用于容器级别。它连接到在某台机器（本地或远程）上运行的</a:t>
            </a:r>
            <a:r>
              <a:rPr lang="en-US" altLang="zh-CN"/>
              <a:t>Docker</a:t>
            </a:r>
            <a:r>
              <a:rPr lang="zh-CN" altLang="en-US"/>
              <a:t>守护程序，</a:t>
            </a:r>
            <a:r>
              <a:rPr lang="zh-CN" altLang="en-US" smtClean="0"/>
              <a:t>并</a:t>
            </a:r>
            <a:r>
              <a:rPr lang="zh-CN" altLang="en-US"/>
              <a:t>制造</a:t>
            </a:r>
            <a:r>
              <a:rPr lang="zh-CN" altLang="en-US" smtClean="0"/>
              <a:t>一定</a:t>
            </a:r>
            <a:r>
              <a:rPr lang="zh-CN" altLang="en-US"/>
              <a:t>程度的</a:t>
            </a:r>
            <a:r>
              <a:rPr lang="zh-CN" altLang="en-US" smtClean="0"/>
              <a:t>混乱，即“随机”杀死，停止和</a:t>
            </a:r>
            <a:r>
              <a:rPr lang="zh-CN" altLang="en-US"/>
              <a:t>删除正在运行的容器</a:t>
            </a:r>
            <a:r>
              <a:rPr lang="zh-CN" altLang="en-US" smtClean="0"/>
              <a:t>。如果</a:t>
            </a:r>
            <a:r>
              <a:rPr lang="zh-CN" altLang="en-US"/>
              <a:t>您的系统设计为具有弹性，则应该能够从此类故障中恢复。“失败”的服务应该会被重启，丢失的连接也能被恢复。请注意，服务可能失败（无论出于何种原因）或依赖的服务可能在任何时间点消失（但可以在以后重新出现）</a:t>
            </a:r>
            <a:r>
              <a:rPr lang="zh-CN" altLang="en-US" smtClean="0"/>
              <a:t>。</a:t>
            </a:r>
            <a:r>
              <a:rPr lang="en-US" altLang="zh-CN" smtClean="0"/>
              <a:t>Expect the unexpected!</a:t>
            </a:r>
            <a:endParaRPr lang="en-US" altLang="zh-CN"/>
          </a:p>
          <a:p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Github</a:t>
            </a:r>
            <a:r>
              <a:rPr lang="zh-CN" altLang="en-US"/>
              <a:t>项目地址：</a:t>
            </a:r>
            <a:r>
              <a:rPr lang="en-US" altLang="zh-CN"/>
              <a:t> </a:t>
            </a:r>
            <a:r>
              <a:rPr lang="en-US" altLang="zh-CN">
                <a:ea typeface="Arial Unicode MS" panose="020B0604020202020204" pitchFamily="34" charset="-122"/>
                <a:cs typeface="Arial Unicode MS" panose="020B0604020202020204" pitchFamily="34" charset="-122"/>
                <a:hlinkClick r:id="rId4"/>
              </a:rPr>
              <a:t>https://github.com/alexei-led/pumba</a:t>
            </a:r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mtClean="0"/>
              <a:t>版本地址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en-US" altLang="zh-CN">
                <a:ea typeface="Arial Unicode MS" panose="020B0604020202020204" pitchFamily="34" charset="-122"/>
                <a:cs typeface="Arial Unicode MS" panose="020B0604020202020204" pitchFamily="34" charset="-122"/>
                <a:hlinkClick r:id="rId5"/>
              </a:rPr>
              <a:t>https://</a:t>
            </a:r>
            <a:r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  <a:hlinkClick r:id="rId5"/>
              </a:rPr>
              <a:t>github.com/alexei-led/pumba/releases</a:t>
            </a:r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直接下载：</a:t>
            </a:r>
            <a:r>
              <a:rPr lang="en-US" altLang="zh-CN">
                <a:ea typeface="Arial Unicode MS" panose="020B0604020202020204" pitchFamily="34" charset="-122"/>
                <a:cs typeface="Arial Unicode MS" panose="020B0604020202020204" pitchFamily="34" charset="-122"/>
                <a:hlinkClick r:id="rId6"/>
              </a:rPr>
              <a:t>https://</a:t>
            </a:r>
            <a:r>
              <a:rPr lang="en-US" altLang="zh-CN" smtClean="0">
                <a:ea typeface="Arial Unicode MS" panose="020B0604020202020204" pitchFamily="34" charset="-122"/>
                <a:cs typeface="Arial Unicode MS" panose="020B0604020202020204" pitchFamily="34" charset="-122"/>
                <a:hlinkClick r:id="rId6"/>
              </a:rPr>
              <a:t>github.com/alexei-led/pumba/releases/download/0.6.2/pumba</a:t>
            </a:r>
            <a:endParaRPr lang="en-US" altLang="zh-CN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lang="en-US" altLang="zh-CN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10863265" y="631854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1/8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10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7" name="文本框 24"/>
          <p:cNvSpPr txBox="1"/>
          <p:nvPr/>
        </p:nvSpPr>
        <p:spPr>
          <a:xfrm>
            <a:off x="213680" y="105305"/>
            <a:ext cx="7856529" cy="633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2933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2. Pumba</a:t>
            </a:r>
            <a:r>
              <a:rPr lang="zh-CN" altLang="en-US" sz="2933" b="1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下载和使用</a:t>
            </a:r>
            <a:endParaRPr lang="zh-CN" altLang="en-US" sz="2933" b="1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868" y="739261"/>
            <a:ext cx="10850592" cy="5509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下载</a:t>
            </a:r>
            <a:r>
              <a:rPr lang="en-US" altLang="zh-CN" sz="1600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pumba</a:t>
            </a:r>
            <a:r>
              <a:rPr lang="zh-CN" altLang="en-US" sz="1600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后增加执行权限，即可开始使用，如下</a:t>
            </a:r>
            <a:endParaRPr lang="en-US" altLang="zh-CN" sz="1600" b="1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2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$ </a:t>
            </a:r>
            <a:r>
              <a:rPr lang="en-US" altLang="zh-CN" sz="1200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wget</a:t>
            </a:r>
            <a:r>
              <a:rPr lang="en-US" altLang="zh-CN" sz="12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  <a:hlinkClick r:id="rId4"/>
              </a:rPr>
              <a:t>https://</a:t>
            </a:r>
            <a:r>
              <a:rPr lang="en-US" altLang="zh-CN" sz="1200" smtClean="0">
                <a:ea typeface="Arial Unicode MS" panose="020B0604020202020204" pitchFamily="34" charset="-122"/>
                <a:cs typeface="Arial Unicode MS" panose="020B0604020202020204" pitchFamily="34" charset="-122"/>
                <a:hlinkClick r:id="rId4"/>
              </a:rPr>
              <a:t>github.com/alexei-led/pumba/releases/download/0.6.2/pumba</a:t>
            </a:r>
            <a:endParaRPr lang="en-US" altLang="zh-CN" sz="1200" smtClean="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2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$ </a:t>
            </a:r>
            <a:r>
              <a:rPr lang="en-US" altLang="zh-CN" sz="1200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chmod +x pumba</a:t>
            </a:r>
          </a:p>
          <a:p>
            <a:r>
              <a:rPr lang="en-US" altLang="zh-CN" sz="120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$ ./</a:t>
            </a:r>
            <a:r>
              <a:rPr lang="en-US" altLang="zh-CN" sz="1200" b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pumba </a:t>
            </a:r>
            <a:r>
              <a:rPr lang="en-US" altLang="zh-CN" sz="1200" b="1">
                <a:ea typeface="Arial Unicode MS" panose="020B0604020202020204" pitchFamily="34" charset="-122"/>
                <a:cs typeface="Arial Unicode MS" panose="020B0604020202020204" pitchFamily="34" charset="-122"/>
              </a:rPr>
              <a:t>help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Pumba version [VERSION](./blob/master/VERSION)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NAME: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Pumba - Pumba is a resilience testing tool, that helps applications tolerate random Docker container failures: process, network and performance.</a:t>
            </a:r>
          </a:p>
          <a:p>
            <a:endParaRPr lang="en-US" altLang="zh-CN" sz="12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USAGE: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pumba [global options] command [command options] containers (name, list of names, RE2 regex)</a:t>
            </a:r>
          </a:p>
          <a:p>
            <a:endParaRPr lang="en-US" altLang="zh-CN" sz="12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VERSION: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[VERSION](./blob/master/VERSION) - `git rev-parse HEAD --short` and `build time`</a:t>
            </a:r>
          </a:p>
          <a:p>
            <a:endParaRPr lang="en-US" altLang="zh-CN" sz="12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COMMANDS: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  kill     kill specified containers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  netem    emulate the properties of wide area networks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  pause    pause all processes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  stop     stop containers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  rm       remove containers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  help, h  Shows a list of commands or help for one command</a:t>
            </a:r>
          </a:p>
          <a:p>
            <a:endParaRPr lang="en-US" altLang="zh-CN" sz="12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GLOBAL OPTIONS: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--host value, -H value      daemon socket to connect to (default: "unix:///var/run/docker.sock") [$DOCKER_HOST]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--tls                       use TLS; implied by --tlsverify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--tlsverify                 use TLS and verify the remote [$DOCKER_TLS_VERIFY]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--tlscacert value           trust certs signed only by this CA (default: "/etc/ssl/docker/ca.pem")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 --tlscert value             client certificate for TLS authentication (default: "/etc/ssl/docker/cert.pem")</a:t>
            </a:r>
          </a:p>
          <a:p>
            <a:r>
              <a:rPr lang="en-US" altLang="zh-CN" sz="1200"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9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23"/>
          <p:cNvSpPr txBox="1"/>
          <p:nvPr/>
        </p:nvSpPr>
        <p:spPr>
          <a:xfrm>
            <a:off x="10863265" y="631854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2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70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3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1:Kill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容器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8013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i="1"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i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docker run -it -d --name test centos</a:t>
            </a:r>
          </a:p>
          <a:p>
            <a:r>
              <a:rPr lang="en-US" altLang="zh-CN" i="1"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i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docker run -it -d --name test1 centos</a:t>
            </a:r>
          </a:p>
          <a:p>
            <a:r>
              <a:rPr lang="en-US" altLang="zh-CN" i="1"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i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docker run -it -d --name test2 centos</a:t>
            </a:r>
          </a:p>
          <a:p>
            <a:endParaRPr lang="en-US" altLang="zh-CN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smtClean="0"/>
          </a:p>
          <a:p>
            <a:r>
              <a:rPr lang="en-US" altLang="zh-CN" smtClean="0"/>
              <a:t>Step3:kill</a:t>
            </a:r>
            <a:r>
              <a:rPr lang="zh-CN" altLang="en-US" smtClean="0"/>
              <a:t>容器</a:t>
            </a:r>
            <a:r>
              <a:rPr lang="en-US" altLang="zh-CN" smtClean="0"/>
              <a:t>test</a:t>
            </a:r>
          </a:p>
          <a:p>
            <a:r>
              <a:rPr lang="en-US" altLang="zh-CN" smtClean="0"/>
              <a:t>	</a:t>
            </a:r>
            <a:r>
              <a:rPr lang="en-US" altLang="zh-CN" i="1" smtClean="0"/>
              <a:t>./</a:t>
            </a:r>
            <a:r>
              <a:rPr lang="en-US" altLang="zh-CN" i="1"/>
              <a:t>pumba kill -signal SIGKILL </a:t>
            </a:r>
            <a:r>
              <a:rPr lang="en-US" altLang="zh-CN" i="1" smtClean="0"/>
              <a:t>test</a:t>
            </a:r>
          </a:p>
          <a:p>
            <a:endParaRPr lang="en-US" altLang="zh-CN" smtClean="0"/>
          </a:p>
          <a:p>
            <a:r>
              <a:rPr lang="en-US" altLang="zh-CN" smtClean="0"/>
              <a:t>Step4:kill</a:t>
            </a:r>
            <a:r>
              <a:rPr lang="zh-CN" altLang="en-US" smtClean="0"/>
              <a:t>所有容器（支持正则表达式）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i="1" smtClean="0"/>
              <a:t>./</a:t>
            </a:r>
            <a:r>
              <a:rPr lang="en-US" altLang="zh-CN" i="1"/>
              <a:t>pumba kill -signal SIGKILL re2:^</a:t>
            </a:r>
            <a:r>
              <a:rPr lang="en-US" altLang="zh-CN" i="1" smtClean="0"/>
              <a:t>test</a:t>
            </a:r>
          </a:p>
          <a:p>
            <a:r>
              <a:rPr lang="en-US" altLang="zh-CN" i="1"/>
              <a:t>	</a:t>
            </a:r>
            <a:r>
              <a:rPr lang="en-US" altLang="zh-CN" i="1" smtClean="0"/>
              <a:t>./</a:t>
            </a:r>
            <a:r>
              <a:rPr lang="en-US" altLang="zh-CN" i="1"/>
              <a:t>pumba kill -signal SIGKILL re2:[a-z</a:t>
            </a:r>
            <a:r>
              <a:rPr lang="en-US" altLang="zh-CN" i="1" smtClean="0"/>
              <a:t>]</a:t>
            </a:r>
          </a:p>
          <a:p>
            <a:endParaRPr lang="en-US" altLang="zh-CN" i="1"/>
          </a:p>
          <a:p>
            <a:r>
              <a:rPr lang="en-US" altLang="zh-CN" smtClean="0"/>
              <a:t>Step5:</a:t>
            </a:r>
            <a:r>
              <a:rPr lang="zh-CN" altLang="en-US"/>
              <a:t>查看</a:t>
            </a:r>
            <a:r>
              <a:rPr lang="zh-CN" altLang="en-US" smtClean="0"/>
              <a:t>容器是否存在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i="1"/>
              <a:t>docker </a:t>
            </a:r>
            <a:r>
              <a:rPr lang="en-US" altLang="zh-CN" i="1" smtClean="0"/>
              <a:t>ps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124991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4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2:stop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容器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8013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smtClean="0"/>
          </a:p>
          <a:p>
            <a:r>
              <a:rPr lang="en-US" altLang="zh-CN" smtClean="0"/>
              <a:t>Step3:10</a:t>
            </a:r>
            <a:r>
              <a:rPr lang="zh-CN" altLang="en-US" smtClean="0"/>
              <a:t>秒后</a:t>
            </a:r>
            <a:r>
              <a:rPr lang="en-US" altLang="zh-CN" smtClean="0"/>
              <a:t>stop</a:t>
            </a:r>
            <a:r>
              <a:rPr lang="zh-CN" altLang="en-US" smtClean="0"/>
              <a:t>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./</a:t>
            </a:r>
            <a:r>
              <a:rPr lang="en-US" altLang="zh-CN" i="1"/>
              <a:t>pumba stop --time 10 </a:t>
            </a:r>
            <a:r>
              <a:rPr lang="en-US" altLang="zh-CN" i="1" smtClean="0"/>
              <a:t>test</a:t>
            </a:r>
          </a:p>
          <a:p>
            <a:endParaRPr lang="en-US" altLang="zh-CN" smtClean="0"/>
          </a:p>
          <a:p>
            <a:r>
              <a:rPr lang="en-US" altLang="zh-CN" smtClean="0"/>
              <a:t>Step4:stop</a:t>
            </a:r>
            <a:r>
              <a:rPr lang="zh-CN" altLang="en-US" smtClean="0"/>
              <a:t>所有容器（支持正则表达式）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./pumba stop --time 10 re2:^test</a:t>
            </a:r>
          </a:p>
          <a:p>
            <a:r>
              <a:rPr lang="en-US" altLang="zh-CN" i="1" smtClean="0"/>
              <a:t>	./pumba stop –time 10 re2:[a-z]</a:t>
            </a:r>
          </a:p>
          <a:p>
            <a:endParaRPr lang="en-US" altLang="zh-CN" i="1"/>
          </a:p>
          <a:p>
            <a:r>
              <a:rPr lang="en-US" altLang="zh-CN"/>
              <a:t>Step5:</a:t>
            </a:r>
            <a:r>
              <a:rPr lang="zh-CN" altLang="en-US"/>
              <a:t>查看容器是否存在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 i="1"/>
              <a:t>docker </a:t>
            </a:r>
            <a:r>
              <a:rPr lang="en-US" altLang="zh-CN" i="1" smtClean="0"/>
              <a:t>ps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1754418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5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3:pause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容器内进程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24731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登录容器，执行</a:t>
            </a:r>
            <a:r>
              <a:rPr lang="en-US" altLang="zh-CN" smtClean="0"/>
              <a:t>ping</a:t>
            </a:r>
            <a:r>
              <a:rPr lang="zh-CN" altLang="en-US" smtClean="0"/>
              <a:t>命令</a:t>
            </a:r>
            <a:endParaRPr lang="en-US" altLang="zh-CN" smtClean="0"/>
          </a:p>
          <a:p>
            <a:r>
              <a:rPr lang="en-US" altLang="zh-CN" i="1" smtClean="0"/>
              <a:t>	docker </a:t>
            </a:r>
            <a:r>
              <a:rPr lang="en-US" altLang="zh-CN" i="1"/>
              <a:t>exec -it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28b553307453</a:t>
            </a:r>
            <a:r>
              <a:rPr lang="en-US" altLang="zh-CN" i="1"/>
              <a:t> /bin/bash</a:t>
            </a:r>
          </a:p>
          <a:p>
            <a:r>
              <a:rPr lang="en-US" altLang="zh-CN" i="1" smtClean="0"/>
              <a:t>	ping www.baidu.com</a:t>
            </a:r>
          </a:p>
          <a:p>
            <a:endParaRPr lang="en-US" altLang="zh-CN" smtClean="0"/>
          </a:p>
          <a:p>
            <a:r>
              <a:rPr lang="en-US" altLang="zh-CN" smtClean="0"/>
              <a:t>Step3:</a:t>
            </a:r>
            <a:r>
              <a:rPr lang="zh-CN" altLang="en-US" smtClean="0"/>
              <a:t>暂停容器</a:t>
            </a:r>
            <a:r>
              <a:rPr lang="en-US" altLang="zh-CN" smtClean="0"/>
              <a:t>test</a:t>
            </a:r>
            <a:r>
              <a:rPr lang="zh-CN" altLang="en-US" smtClean="0"/>
              <a:t>内</a:t>
            </a:r>
            <a:r>
              <a:rPr lang="zh-CN" altLang="en-US"/>
              <a:t>的</a:t>
            </a:r>
            <a:r>
              <a:rPr lang="zh-CN" altLang="en-US" smtClean="0"/>
              <a:t>进程，持续</a:t>
            </a:r>
            <a:r>
              <a:rPr lang="en-US" altLang="zh-CN" smtClean="0"/>
              <a:t>10</a:t>
            </a:r>
            <a:r>
              <a:rPr lang="zh-CN" altLang="en-US" smtClean="0"/>
              <a:t>秒</a:t>
            </a:r>
            <a:endParaRPr lang="en-US" altLang="zh-CN" smtClean="0"/>
          </a:p>
          <a:p>
            <a:r>
              <a:rPr lang="en-US" altLang="zh-CN" i="1" smtClean="0"/>
              <a:t>	./</a:t>
            </a:r>
            <a:r>
              <a:rPr lang="en-US" altLang="zh-CN" i="1"/>
              <a:t>pumba pause --duration 10s </a:t>
            </a:r>
            <a:r>
              <a:rPr lang="en-US" altLang="zh-CN" i="1" smtClean="0"/>
              <a:t>test</a:t>
            </a:r>
          </a:p>
          <a:p>
            <a:endParaRPr lang="en-US" altLang="zh-CN" i="1"/>
          </a:p>
          <a:p>
            <a:r>
              <a:rPr lang="en-US" altLang="zh-CN" smtClean="0"/>
              <a:t>Step4:</a:t>
            </a:r>
            <a:r>
              <a:rPr lang="zh-CN" altLang="en-US" smtClean="0"/>
              <a:t>查看</a:t>
            </a:r>
            <a:r>
              <a:rPr lang="en-US" altLang="zh-CN" smtClean="0"/>
              <a:t>step2</a:t>
            </a:r>
            <a:r>
              <a:rPr lang="zh-CN" altLang="en-US" smtClean="0"/>
              <a:t>中</a:t>
            </a:r>
            <a:r>
              <a:rPr lang="en-US" altLang="zh-CN"/>
              <a:t>p</a:t>
            </a:r>
            <a:r>
              <a:rPr lang="en-US" altLang="zh-CN" smtClean="0"/>
              <a:t>ing</a:t>
            </a:r>
            <a:r>
              <a:rPr lang="zh-CN" altLang="en-US" smtClean="0"/>
              <a:t>命令的输出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en-US" altLang="zh-CN" i="1"/>
              <a:t>docker ps</a:t>
            </a:r>
          </a:p>
          <a:p>
            <a:endParaRPr lang="en-US" altLang="zh-CN" i="1" smtClean="0"/>
          </a:p>
        </p:txBody>
      </p:sp>
    </p:spTree>
    <p:extLst>
      <p:ext uri="{BB962C8B-B14F-4D97-AF65-F5344CB8AC3E}">
        <p14:creationId xmlns:p14="http://schemas.microsoft.com/office/powerpoint/2010/main" val="275783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6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4: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增加容器网络延时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8013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i="1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i="1" smtClean="0"/>
          </a:p>
          <a:p>
            <a:r>
              <a:rPr lang="en-US" altLang="zh-CN" smtClean="0"/>
              <a:t>Step3:</a:t>
            </a:r>
            <a:r>
              <a:rPr lang="zh-CN" altLang="en-US"/>
              <a:t>登录容器，执行</a:t>
            </a:r>
            <a:r>
              <a:rPr lang="en-US" altLang="zh-CN"/>
              <a:t>ping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en-US" altLang="zh-CN" i="1"/>
              <a:t>	docker exec -it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28b553307453</a:t>
            </a:r>
            <a:r>
              <a:rPr lang="en-US" altLang="zh-CN" i="1"/>
              <a:t> /bin/bash</a:t>
            </a:r>
          </a:p>
          <a:p>
            <a:r>
              <a:rPr lang="en-US" altLang="zh-CN" i="1"/>
              <a:t>	ping www.baidu.com</a:t>
            </a:r>
          </a:p>
          <a:p>
            <a:endParaRPr lang="en-US" altLang="zh-CN" smtClean="0"/>
          </a:p>
          <a:p>
            <a:r>
              <a:rPr lang="en-US" altLang="zh-CN" smtClean="0"/>
              <a:t>Step4:</a:t>
            </a:r>
            <a:r>
              <a:rPr lang="zh-CN" altLang="en-US" smtClean="0"/>
              <a:t>增加网络延时</a:t>
            </a:r>
            <a:r>
              <a:rPr lang="en-US" altLang="zh-CN" smtClean="0"/>
              <a:t>3000ms,</a:t>
            </a:r>
            <a:r>
              <a:rPr lang="zh-CN" altLang="en-US" smtClean="0"/>
              <a:t>持续</a:t>
            </a:r>
            <a:r>
              <a:rPr lang="en-US" altLang="zh-CN" smtClean="0"/>
              <a:t>1</a:t>
            </a:r>
            <a:r>
              <a:rPr lang="zh-CN" altLang="en-US" smtClean="0"/>
              <a:t>分钟</a:t>
            </a:r>
            <a:endParaRPr lang="en-US" altLang="zh-CN" smtClean="0"/>
          </a:p>
          <a:p>
            <a:r>
              <a:rPr lang="en-US" altLang="zh-CN" i="1"/>
              <a:t>	./pumba netem  --tc-image  gaiadocker/iproute2 --duration 1m delay --time 3000 </a:t>
            </a:r>
            <a:r>
              <a:rPr lang="en-US" altLang="zh-CN" i="1" smtClean="0"/>
              <a:t>test</a:t>
            </a:r>
          </a:p>
          <a:p>
            <a:endParaRPr lang="en-US" altLang="zh-CN" i="1"/>
          </a:p>
          <a:p>
            <a:r>
              <a:rPr lang="en-US" altLang="zh-CN" smtClean="0"/>
              <a:t>Step5:</a:t>
            </a:r>
            <a:r>
              <a:rPr lang="zh-CN" altLang="en-US" smtClean="0"/>
              <a:t>观察</a:t>
            </a:r>
            <a:r>
              <a:rPr lang="en-US" altLang="zh-CN" smtClean="0"/>
              <a:t>step3</a:t>
            </a:r>
            <a:r>
              <a:rPr lang="zh-CN" altLang="en-US" smtClean="0"/>
              <a:t>中的</a:t>
            </a:r>
            <a:r>
              <a:rPr lang="en-US" altLang="zh-CN" smtClean="0"/>
              <a:t>ping</a:t>
            </a:r>
            <a:r>
              <a:rPr lang="zh-CN" altLang="en-US" smtClean="0"/>
              <a:t>命令输出</a:t>
            </a:r>
            <a:endParaRPr lang="en-US" altLang="zh-CN" i="1"/>
          </a:p>
          <a:p>
            <a:r>
              <a:rPr lang="en-US" altLang="zh-CN" i="1" smtClean="0"/>
              <a:t>	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2676635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07952" y="638010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zh-CN" altLang="en-US" sz="16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聚好看运维部</a:t>
            </a:r>
          </a:p>
        </p:txBody>
      </p:sp>
      <p:sp>
        <p:nvSpPr>
          <p:cNvPr id="5" name="文本框 23"/>
          <p:cNvSpPr txBox="1"/>
          <p:nvPr/>
        </p:nvSpPr>
        <p:spPr>
          <a:xfrm>
            <a:off x="11024675" y="6349467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kumimoji="1" lang="en-US" altLang="zh-CN" sz="240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7</a:t>
            </a:r>
            <a:r>
              <a:rPr kumimoji="1" lang="en-US" altLang="zh-CN" sz="2400" smtClean="0">
                <a:solidFill>
                  <a:srgbClr val="009EA1"/>
                </a:solidFill>
                <a:latin typeface="Microsoft YaHei"/>
                <a:ea typeface="Microsoft YaHei"/>
                <a:cs typeface="+mn-ea"/>
                <a:sym typeface="+mn-lt"/>
              </a:rPr>
              <a:t>/8</a:t>
            </a:r>
            <a:endParaRPr kumimoji="1" lang="en-US" altLang="zh-CN" sz="2400" dirty="0">
              <a:solidFill>
                <a:srgbClr val="009EA1"/>
              </a:solidFill>
              <a:latin typeface="Microsoft YaHei"/>
              <a:ea typeface="Microsoft YaHei"/>
              <a:cs typeface="+mn-ea"/>
              <a:sym typeface="+mn-lt"/>
            </a:endParaRPr>
          </a:p>
        </p:txBody>
      </p:sp>
      <p:sp>
        <p:nvSpPr>
          <p:cNvPr id="10" name="文本框 24"/>
          <p:cNvSpPr txBox="1"/>
          <p:nvPr/>
        </p:nvSpPr>
        <p:spPr>
          <a:xfrm>
            <a:off x="213680" y="105305"/>
            <a:ext cx="84035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800" b="1">
                <a:solidFill>
                  <a:srgbClr val="009EA1"/>
                </a:solidFill>
                <a:cs typeface="+mn-ea"/>
                <a:sym typeface="+mn-lt"/>
              </a:rPr>
              <a:t>3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. Pumba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使用</a:t>
            </a:r>
            <a:r>
              <a:rPr lang="en-US" altLang="zh-CN" sz="2800" b="1" smtClean="0">
                <a:solidFill>
                  <a:srgbClr val="009EA1"/>
                </a:solidFill>
                <a:cs typeface="+mn-ea"/>
                <a:sym typeface="+mn-lt"/>
              </a:rPr>
              <a:t>-Case 5:</a:t>
            </a:r>
            <a:r>
              <a:rPr lang="zh-CN" altLang="en-US" sz="2800" b="1" smtClean="0">
                <a:solidFill>
                  <a:srgbClr val="009EA1"/>
                </a:solidFill>
                <a:cs typeface="+mn-ea"/>
                <a:sym typeface="+mn-lt"/>
              </a:rPr>
              <a:t>增加容器网络丢包率</a:t>
            </a:r>
            <a:endParaRPr lang="en-US" altLang="zh-CN" sz="2800" b="1" dirty="0">
              <a:solidFill>
                <a:srgbClr val="009EA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761" y="1107583"/>
            <a:ext cx="10921284" cy="480131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Step1:</a:t>
            </a:r>
            <a:r>
              <a:rPr lang="zh-CN" altLang="en-US" smtClean="0"/>
              <a:t>新建容器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</a:t>
            </a:r>
            <a:r>
              <a:rPr lang="en-US" altLang="zh-CN" i="1"/>
              <a:t>run -it -d --name test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test1 centos</a:t>
            </a:r>
          </a:p>
          <a:p>
            <a:r>
              <a:rPr lang="en-US" altLang="zh-CN" i="1" smtClean="0"/>
              <a:t>	docker </a:t>
            </a:r>
            <a:r>
              <a:rPr lang="en-US" altLang="zh-CN" i="1"/>
              <a:t>run -it -d --name test2 </a:t>
            </a:r>
            <a:r>
              <a:rPr lang="en-US" altLang="zh-CN" i="1" smtClean="0"/>
              <a:t>centos</a:t>
            </a:r>
          </a:p>
          <a:p>
            <a:endParaRPr lang="en-US" altLang="zh-CN" i="1" smtClean="0"/>
          </a:p>
          <a:p>
            <a:r>
              <a:rPr lang="en-US" altLang="zh-CN" smtClean="0"/>
              <a:t>Step2:</a:t>
            </a:r>
            <a:r>
              <a:rPr lang="zh-CN" altLang="en-US" smtClean="0"/>
              <a:t>查看容器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i="1" smtClean="0"/>
              <a:t>docker ps</a:t>
            </a:r>
          </a:p>
          <a:p>
            <a:endParaRPr lang="en-US" altLang="zh-CN" i="1" smtClean="0"/>
          </a:p>
          <a:p>
            <a:r>
              <a:rPr lang="en-US" altLang="zh-CN" smtClean="0"/>
              <a:t>Step3:</a:t>
            </a:r>
            <a:r>
              <a:rPr lang="zh-CN" altLang="en-US"/>
              <a:t>登录容器，执行</a:t>
            </a:r>
            <a:r>
              <a:rPr lang="en-US" altLang="zh-CN"/>
              <a:t>ping</a:t>
            </a:r>
            <a:r>
              <a:rPr lang="zh-CN" altLang="en-US"/>
              <a:t>命令</a:t>
            </a:r>
            <a:endParaRPr lang="en-US" altLang="zh-CN"/>
          </a:p>
          <a:p>
            <a:r>
              <a:rPr lang="en-US" altLang="zh-CN" i="1"/>
              <a:t>	docker exec -it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28b553307453</a:t>
            </a:r>
            <a:r>
              <a:rPr lang="en-US" altLang="zh-CN" i="1"/>
              <a:t> /bin/bash</a:t>
            </a:r>
          </a:p>
          <a:p>
            <a:r>
              <a:rPr lang="en-US" altLang="zh-CN" i="1"/>
              <a:t>	ping www.baidu.com</a:t>
            </a:r>
          </a:p>
          <a:p>
            <a:endParaRPr lang="en-US" altLang="zh-CN" smtClean="0"/>
          </a:p>
          <a:p>
            <a:r>
              <a:rPr lang="en-US" altLang="zh-CN" smtClean="0"/>
              <a:t>Step4:</a:t>
            </a:r>
            <a:r>
              <a:rPr lang="zh-CN" altLang="en-US" smtClean="0"/>
              <a:t>增加网络丢包率</a:t>
            </a:r>
            <a:r>
              <a:rPr lang="en-US" altLang="zh-CN" smtClean="0"/>
              <a:t>20%</a:t>
            </a:r>
            <a:r>
              <a:rPr lang="zh-CN" altLang="en-US" smtClean="0"/>
              <a:t>，持续</a:t>
            </a:r>
            <a:r>
              <a:rPr lang="en-US" altLang="zh-CN" smtClean="0"/>
              <a:t>5</a:t>
            </a:r>
            <a:r>
              <a:rPr lang="zh-CN" altLang="en-US" smtClean="0"/>
              <a:t>分钟</a:t>
            </a:r>
            <a:endParaRPr lang="en-US" altLang="zh-CN" smtClean="0"/>
          </a:p>
          <a:p>
            <a:r>
              <a:rPr lang="en-US" altLang="zh-CN" i="1"/>
              <a:t>	./pumba netem --tc-image  gaiadocker/iproute2 --duration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5m</a:t>
            </a:r>
            <a:r>
              <a:rPr lang="en-US" altLang="zh-CN" i="1"/>
              <a:t> corrupt --percent </a:t>
            </a:r>
            <a:r>
              <a:rPr lang="en-US" altLang="zh-CN" i="1">
                <a:solidFill>
                  <a:schemeClr val="accent3">
                    <a:lumMod val="50000"/>
                  </a:schemeClr>
                </a:solidFill>
              </a:rPr>
              <a:t>20 </a:t>
            </a:r>
            <a:r>
              <a:rPr lang="en-US" altLang="zh-CN" i="1"/>
              <a:t> </a:t>
            </a:r>
            <a:r>
              <a:rPr lang="en-US" altLang="zh-CN" i="1" smtClean="0"/>
              <a:t>test</a:t>
            </a:r>
          </a:p>
          <a:p>
            <a:endParaRPr lang="en-US" altLang="zh-CN" i="1"/>
          </a:p>
          <a:p>
            <a:r>
              <a:rPr lang="en-US" altLang="zh-CN" smtClean="0"/>
              <a:t>Step5:</a:t>
            </a:r>
            <a:r>
              <a:rPr lang="zh-CN" altLang="en-US" smtClean="0"/>
              <a:t>观察</a:t>
            </a:r>
            <a:r>
              <a:rPr lang="en-US" altLang="zh-CN" smtClean="0"/>
              <a:t>step3</a:t>
            </a:r>
            <a:r>
              <a:rPr lang="zh-CN" altLang="en-US" smtClean="0"/>
              <a:t>中的</a:t>
            </a:r>
            <a:r>
              <a:rPr lang="en-US" altLang="zh-CN" smtClean="0"/>
              <a:t>ping</a:t>
            </a:r>
            <a:r>
              <a:rPr lang="zh-CN" altLang="en-US" smtClean="0"/>
              <a:t>命令输出</a:t>
            </a:r>
            <a:endParaRPr lang="en-US" altLang="zh-CN" i="1"/>
          </a:p>
          <a:p>
            <a:r>
              <a:rPr lang="en-US" altLang="zh-CN" i="1" smtClean="0"/>
              <a:t>	</a:t>
            </a:r>
            <a:endParaRPr lang="en-US" altLang="zh-CN" i="1"/>
          </a:p>
        </p:txBody>
      </p:sp>
    </p:spTree>
    <p:extLst>
      <p:ext uri="{BB962C8B-B14F-4D97-AF65-F5344CB8AC3E}">
        <p14:creationId xmlns:p14="http://schemas.microsoft.com/office/powerpoint/2010/main" val="386620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7103401"/>
  <p:tag name="MH_LIBRARY" val="CONTENTS"/>
  <p:tag name="MH_TYPE" val="ENTRY"/>
  <p:tag name="ID" val="547130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7103401"/>
  <p:tag name="MH_LIBRARY" val="CONTENTS"/>
  <p:tag name="MH_TYPE" val="ENTRY"/>
  <p:tag name="ID" val="547130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7103401"/>
  <p:tag name="MH_LIBRARY" val="CONTENTS"/>
  <p:tag name="MH_TYPE" val="ENTRY"/>
  <p:tag name="ID" val="547130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quj2me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quj2me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quj2me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606</Words>
  <Application>Microsoft Office PowerPoint</Application>
  <PresentationFormat>宽屏</PresentationFormat>
  <Paragraphs>175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等线</vt:lpstr>
      <vt:lpstr>等线 Light</vt:lpstr>
      <vt:lpstr>Microsoft YaHei</vt:lpstr>
      <vt:lpstr>Arial</vt:lpstr>
      <vt:lpstr>Calibri</vt:lpstr>
      <vt:lpstr>Wingdings</vt:lpstr>
      <vt:lpstr>Office 主题​​</vt:lpstr>
      <vt:lpstr>Office Theme</vt:lpstr>
      <vt:lpstr>8_Office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ElastiCache</dc:title>
  <dc:creator>韩健</dc:creator>
  <cp:lastModifiedBy>李永福</cp:lastModifiedBy>
  <cp:revision>154</cp:revision>
  <dcterms:created xsi:type="dcterms:W3CDTF">2018-08-25T01:52:13Z</dcterms:created>
  <dcterms:modified xsi:type="dcterms:W3CDTF">2019-03-08T02:21:29Z</dcterms:modified>
</cp:coreProperties>
</file>