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43636-31CC-4F2B-99AC-12F228F21E49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5BAEFD8A-E525-41E2-8213-CFD3512F1C1C}">
      <dgm:prSet phldrT="[Text]" custT="1"/>
      <dgm:spPr/>
      <dgm:t>
        <a:bodyPr/>
        <a:lstStyle/>
        <a:p>
          <a:r>
            <a:rPr lang="en-US" sz="3600" dirty="0" smtClean="0"/>
            <a:t>Request manager</a:t>
          </a:r>
        </a:p>
        <a:p>
          <a:r>
            <a:rPr lang="en-US" sz="3600" dirty="0" smtClean="0"/>
            <a:t>Web Role</a:t>
          </a:r>
          <a:endParaRPr lang="el-GR" sz="3600" dirty="0"/>
        </a:p>
      </dgm:t>
    </dgm:pt>
    <dgm:pt modelId="{AAE31CC1-3157-48E1-8E3F-ADA41017BEA0}" type="parTrans" cxnId="{D0613D3D-A9A6-4A8D-AB0D-D8E1522D00F8}">
      <dgm:prSet/>
      <dgm:spPr/>
      <dgm:t>
        <a:bodyPr/>
        <a:lstStyle/>
        <a:p>
          <a:endParaRPr lang="el-GR"/>
        </a:p>
      </dgm:t>
    </dgm:pt>
    <dgm:pt modelId="{04EFA859-3CA4-42DF-878C-E75B9E720925}" type="sibTrans" cxnId="{D0613D3D-A9A6-4A8D-AB0D-D8E1522D00F8}">
      <dgm:prSet/>
      <dgm:spPr/>
      <dgm:t>
        <a:bodyPr/>
        <a:lstStyle/>
        <a:p>
          <a:endParaRPr lang="el-GR"/>
        </a:p>
      </dgm:t>
    </dgm:pt>
    <dgm:pt modelId="{8E4A8E1B-26B1-4B61-9D67-12534AA4B710}">
      <dgm:prSet phldrT="[Text]" custT="1"/>
      <dgm:spPr/>
      <dgm:t>
        <a:bodyPr/>
        <a:lstStyle/>
        <a:p>
          <a:r>
            <a:rPr lang="en-US" sz="2000" dirty="0" smtClean="0"/>
            <a:t>Worker Role</a:t>
          </a:r>
          <a:r>
            <a:rPr lang="el-GR" sz="2000" dirty="0" smtClean="0"/>
            <a:t> </a:t>
          </a:r>
          <a:r>
            <a:rPr lang="en-US" sz="2000" dirty="0" smtClean="0"/>
            <a:t>Instance 1</a:t>
          </a:r>
        </a:p>
        <a:p>
          <a:r>
            <a:rPr lang="el-GR" sz="1700" dirty="0" smtClean="0"/>
            <a:t>{ </a:t>
          </a:r>
          <a:r>
            <a:rPr lang="en-US" sz="1700" baseline="0" dirty="0" smtClean="0"/>
            <a:t>Starbucks </a:t>
          </a:r>
          <a:r>
            <a:rPr lang="el-GR" sz="1700" baseline="0" dirty="0" smtClean="0"/>
            <a:t>Κολωνάκι </a:t>
          </a:r>
          <a:r>
            <a:rPr lang="el-GR" sz="1700" dirty="0" smtClean="0"/>
            <a:t>}</a:t>
          </a:r>
        </a:p>
        <a:p>
          <a:r>
            <a:rPr lang="el-GR" sz="1700" dirty="0" smtClean="0"/>
            <a:t>{ </a:t>
          </a:r>
          <a:r>
            <a:rPr lang="en-US" sz="1700" baseline="0" dirty="0" smtClean="0"/>
            <a:t>Starbucks </a:t>
          </a:r>
          <a:r>
            <a:rPr lang="el-GR" sz="1700" baseline="0" dirty="0" smtClean="0"/>
            <a:t>Μοναστηράκι </a:t>
          </a:r>
          <a:r>
            <a:rPr lang="el-GR" sz="1700" dirty="0" smtClean="0"/>
            <a:t>}</a:t>
          </a:r>
        </a:p>
        <a:p>
          <a:r>
            <a:rPr lang="el-GR" sz="1700" dirty="0" smtClean="0"/>
            <a:t>{ </a:t>
          </a:r>
          <a:r>
            <a:rPr lang="en-US" sz="1700" dirty="0" smtClean="0"/>
            <a:t>Goody's</a:t>
          </a:r>
          <a:r>
            <a:rPr lang="en-US" sz="1700" baseline="0" dirty="0" smtClean="0"/>
            <a:t> </a:t>
          </a:r>
          <a:r>
            <a:rPr lang="el-GR" sz="1700" baseline="0" dirty="0" smtClean="0"/>
            <a:t>Κόρινθος</a:t>
          </a:r>
          <a:r>
            <a:rPr lang="el-GR" sz="1700" dirty="0" smtClean="0"/>
            <a:t>}</a:t>
          </a:r>
          <a:endParaRPr lang="el-GR" sz="1700" dirty="0"/>
        </a:p>
      </dgm:t>
    </dgm:pt>
    <dgm:pt modelId="{952A31A4-A92A-4C51-8737-9DF9B750EE19}" type="parTrans" cxnId="{313A136B-1DD1-4E9A-8709-4AD3EEDCC23A}">
      <dgm:prSet/>
      <dgm:spPr/>
      <dgm:t>
        <a:bodyPr/>
        <a:lstStyle/>
        <a:p>
          <a:endParaRPr lang="el-GR"/>
        </a:p>
      </dgm:t>
    </dgm:pt>
    <dgm:pt modelId="{EF4B677E-E477-4E38-B7DA-2ECC933BCE78}" type="sibTrans" cxnId="{313A136B-1DD1-4E9A-8709-4AD3EEDCC23A}">
      <dgm:prSet/>
      <dgm:spPr/>
      <dgm:t>
        <a:bodyPr/>
        <a:lstStyle/>
        <a:p>
          <a:endParaRPr lang="el-GR"/>
        </a:p>
      </dgm:t>
    </dgm:pt>
    <dgm:pt modelId="{F28B56AE-89A5-4540-9E12-07713862B454}">
      <dgm:prSet phldrT="[Text]" custT="1"/>
      <dgm:spPr/>
      <dgm:t>
        <a:bodyPr/>
        <a:lstStyle/>
        <a:p>
          <a:r>
            <a:rPr lang="en-US" sz="2000" dirty="0" smtClean="0"/>
            <a:t>Worker Role</a:t>
          </a:r>
          <a:r>
            <a:rPr lang="el-GR" sz="2000" dirty="0" smtClean="0"/>
            <a:t> </a:t>
          </a:r>
          <a:r>
            <a:rPr lang="en-US" sz="2000" dirty="0" smtClean="0"/>
            <a:t>Instance 2</a:t>
          </a:r>
        </a:p>
        <a:p>
          <a:r>
            <a:rPr lang="el-GR" sz="1700" dirty="0" smtClean="0"/>
            <a:t>{ </a:t>
          </a:r>
          <a:r>
            <a:rPr lang="el-GR" sz="1700" baseline="0" dirty="0" smtClean="0"/>
            <a:t>Γρηγόρης Ευελπίδων </a:t>
          </a:r>
          <a:r>
            <a:rPr lang="el-GR" sz="1700" dirty="0" smtClean="0"/>
            <a:t>}</a:t>
          </a:r>
        </a:p>
        <a:p>
          <a:r>
            <a:rPr lang="el-GR" sz="1700" dirty="0" smtClean="0"/>
            <a:t>{ </a:t>
          </a:r>
          <a:r>
            <a:rPr lang="el-GR" sz="1700" baseline="0" dirty="0" smtClean="0"/>
            <a:t>Μπαϊραχτάρης</a:t>
          </a:r>
          <a:r>
            <a:rPr lang="en-US" sz="1700" baseline="0" dirty="0" smtClean="0"/>
            <a:t> </a:t>
          </a:r>
          <a:r>
            <a:rPr lang="el-GR" sz="1700" baseline="0" dirty="0" smtClean="0"/>
            <a:t>Μοναστηράκι </a:t>
          </a:r>
          <a:r>
            <a:rPr lang="el-GR" sz="1700" dirty="0" smtClean="0"/>
            <a:t>}</a:t>
          </a:r>
        </a:p>
        <a:p>
          <a:r>
            <a:rPr lang="el-GR" sz="1700" dirty="0" smtClean="0"/>
            <a:t>{ </a:t>
          </a:r>
          <a:r>
            <a:rPr lang="en-US" sz="1700" dirty="0" smtClean="0"/>
            <a:t>Goody's</a:t>
          </a:r>
          <a:r>
            <a:rPr lang="en-US" sz="1700" baseline="0" dirty="0" smtClean="0"/>
            <a:t> </a:t>
          </a:r>
          <a:r>
            <a:rPr lang="el-GR" sz="1700" baseline="0" dirty="0" smtClean="0"/>
            <a:t>Κόρινθος</a:t>
          </a:r>
          <a:r>
            <a:rPr lang="el-GR" sz="1700" dirty="0" smtClean="0"/>
            <a:t>}</a:t>
          </a:r>
          <a:endParaRPr lang="el-GR" sz="1700" dirty="0"/>
        </a:p>
      </dgm:t>
    </dgm:pt>
    <dgm:pt modelId="{7362674C-E83F-418F-BCEC-EB194AA20E5F}" type="parTrans" cxnId="{F9FAE41F-BC4A-4E26-BF5F-F6A45D1D8392}">
      <dgm:prSet/>
      <dgm:spPr/>
      <dgm:t>
        <a:bodyPr/>
        <a:lstStyle/>
        <a:p>
          <a:endParaRPr lang="el-GR"/>
        </a:p>
      </dgm:t>
    </dgm:pt>
    <dgm:pt modelId="{DEBDBDCD-EFD3-42E2-B2A5-1E6B72020CA3}" type="sibTrans" cxnId="{F9FAE41F-BC4A-4E26-BF5F-F6A45D1D8392}">
      <dgm:prSet/>
      <dgm:spPr/>
      <dgm:t>
        <a:bodyPr/>
        <a:lstStyle/>
        <a:p>
          <a:endParaRPr lang="el-GR"/>
        </a:p>
      </dgm:t>
    </dgm:pt>
    <dgm:pt modelId="{BDE92227-F341-425E-A805-684F6AD0D8A5}">
      <dgm:prSet phldrT="[Text]" custT="1"/>
      <dgm:spPr/>
      <dgm:t>
        <a:bodyPr/>
        <a:lstStyle/>
        <a:p>
          <a:r>
            <a:rPr lang="en-US" sz="2000" dirty="0" smtClean="0"/>
            <a:t>Worker Role</a:t>
          </a:r>
          <a:r>
            <a:rPr lang="el-GR" sz="2000" dirty="0" smtClean="0"/>
            <a:t> </a:t>
          </a:r>
          <a:r>
            <a:rPr lang="en-US" sz="2000" dirty="0" smtClean="0"/>
            <a:t>Instance 3</a:t>
          </a:r>
        </a:p>
        <a:p>
          <a:r>
            <a:rPr lang="el-GR" sz="1700" dirty="0" smtClean="0"/>
            <a:t>{ </a:t>
          </a:r>
          <a:r>
            <a:rPr lang="en-US" sz="1700" baseline="0" dirty="0" smtClean="0"/>
            <a:t>Starbucks </a:t>
          </a:r>
          <a:r>
            <a:rPr lang="el-GR" sz="1700" baseline="0" dirty="0" smtClean="0"/>
            <a:t>Κολωνάκι </a:t>
          </a:r>
          <a:r>
            <a:rPr lang="el-GR" sz="1700" dirty="0" smtClean="0"/>
            <a:t>}</a:t>
          </a:r>
          <a:r>
            <a:rPr lang="en-US" sz="1700" dirty="0" smtClean="0"/>
            <a:t/>
          </a:r>
          <a:br>
            <a:rPr lang="en-US" sz="1700" dirty="0" smtClean="0"/>
          </a:br>
          <a:r>
            <a:rPr lang="en-US" sz="1700" dirty="0" smtClean="0"/>
            <a:t>{   pending  }</a:t>
          </a:r>
          <a:br>
            <a:rPr lang="en-US" sz="1700" dirty="0" smtClean="0"/>
          </a:br>
          <a:r>
            <a:rPr lang="en-US" sz="1700" dirty="0" smtClean="0"/>
            <a:t>{   pending  }</a:t>
          </a:r>
          <a:endParaRPr lang="el-GR" sz="1700" dirty="0" smtClean="0"/>
        </a:p>
      </dgm:t>
    </dgm:pt>
    <dgm:pt modelId="{30C13BB1-B9D5-4110-A715-17D8F979D204}" type="parTrans" cxnId="{C46C681F-900D-461A-91AD-12806136129F}">
      <dgm:prSet/>
      <dgm:spPr/>
      <dgm:t>
        <a:bodyPr/>
        <a:lstStyle/>
        <a:p>
          <a:endParaRPr lang="el-GR"/>
        </a:p>
      </dgm:t>
    </dgm:pt>
    <dgm:pt modelId="{1EF69468-1913-4308-9219-2EAC43A45C44}" type="sibTrans" cxnId="{C46C681F-900D-461A-91AD-12806136129F}">
      <dgm:prSet/>
      <dgm:spPr/>
      <dgm:t>
        <a:bodyPr/>
        <a:lstStyle/>
        <a:p>
          <a:endParaRPr lang="el-GR"/>
        </a:p>
      </dgm:t>
    </dgm:pt>
    <dgm:pt modelId="{E2857B2D-BCCD-49A0-8D23-5025C3E99FD5}" type="pres">
      <dgm:prSet presAssocID="{E6C43636-31CC-4F2B-99AC-12F228F21E4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6F4783-E119-498D-A571-F1EABF650198}" type="pres">
      <dgm:prSet presAssocID="{5BAEFD8A-E525-41E2-8213-CFD3512F1C1C}" presName="root1" presStyleCnt="0"/>
      <dgm:spPr/>
    </dgm:pt>
    <dgm:pt modelId="{7ED92DF3-4AF8-4D03-A401-20108F3B0D8D}" type="pres">
      <dgm:prSet presAssocID="{5BAEFD8A-E525-41E2-8213-CFD3512F1C1C}" presName="LevelOneTextNode" presStyleLbl="node0" presStyleIdx="0" presStyleCnt="1" custScaleX="184583" custLinFactNeighborX="-64248" custLinFactNeighborY="-98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500057E6-01F7-4D60-B10B-3D22794B4162}" type="pres">
      <dgm:prSet presAssocID="{5BAEFD8A-E525-41E2-8213-CFD3512F1C1C}" presName="level2hierChild" presStyleCnt="0"/>
      <dgm:spPr/>
    </dgm:pt>
    <dgm:pt modelId="{021F90BB-D105-4184-8C2B-A741EC867B7D}" type="pres">
      <dgm:prSet presAssocID="{952A31A4-A92A-4C51-8737-9DF9B750EE19}" presName="conn2-1" presStyleLbl="parChTrans1D2" presStyleIdx="0" presStyleCnt="3"/>
      <dgm:spPr/>
    </dgm:pt>
    <dgm:pt modelId="{E08E576D-9098-49EC-B065-DA487F2D9C67}" type="pres">
      <dgm:prSet presAssocID="{952A31A4-A92A-4C51-8737-9DF9B750EE19}" presName="connTx" presStyleLbl="parChTrans1D2" presStyleIdx="0" presStyleCnt="3"/>
      <dgm:spPr/>
    </dgm:pt>
    <dgm:pt modelId="{DA090A15-1F56-4D73-9413-291F052A34F9}" type="pres">
      <dgm:prSet presAssocID="{8E4A8E1B-26B1-4B61-9D67-12534AA4B710}" presName="root2" presStyleCnt="0"/>
      <dgm:spPr/>
    </dgm:pt>
    <dgm:pt modelId="{B2F1E478-66D4-4A8C-954D-14BA594FD24F}" type="pres">
      <dgm:prSet presAssocID="{8E4A8E1B-26B1-4B61-9D67-12534AA4B710}" presName="LevelTwoTextNode" presStyleLbl="node2" presStyleIdx="0" presStyleCnt="3" custScaleX="106516" custScaleY="146469" custLinFactNeighborX="-10571" custLinFactNeighborY="-472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5816A089-CCC6-4777-98BC-A70610297281}" type="pres">
      <dgm:prSet presAssocID="{8E4A8E1B-26B1-4B61-9D67-12534AA4B710}" presName="level3hierChild" presStyleCnt="0"/>
      <dgm:spPr/>
    </dgm:pt>
    <dgm:pt modelId="{4B8FD449-5927-4F1E-8E4F-68DFA4D988E9}" type="pres">
      <dgm:prSet presAssocID="{7362674C-E83F-418F-BCEC-EB194AA20E5F}" presName="conn2-1" presStyleLbl="parChTrans1D2" presStyleIdx="1" presStyleCnt="3"/>
      <dgm:spPr/>
    </dgm:pt>
    <dgm:pt modelId="{96E4B735-4A79-4352-AF62-0926F5BED1F4}" type="pres">
      <dgm:prSet presAssocID="{7362674C-E83F-418F-BCEC-EB194AA20E5F}" presName="connTx" presStyleLbl="parChTrans1D2" presStyleIdx="1" presStyleCnt="3"/>
      <dgm:spPr/>
    </dgm:pt>
    <dgm:pt modelId="{4A0192D1-0B58-4BF1-847D-302E13576FE4}" type="pres">
      <dgm:prSet presAssocID="{F28B56AE-89A5-4540-9E12-07713862B454}" presName="root2" presStyleCnt="0"/>
      <dgm:spPr/>
    </dgm:pt>
    <dgm:pt modelId="{0E20AEBE-B6DD-443B-AC59-3914E2E0383A}" type="pres">
      <dgm:prSet presAssocID="{F28B56AE-89A5-4540-9E12-07713862B454}" presName="LevelTwoTextNode" presStyleLbl="node2" presStyleIdx="1" presStyleCnt="3" custScaleX="106516" custScaleY="146469" custLinFactNeighborX="-10571" custLinFactNeighborY="8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BDF12B5A-B9B2-4D5B-BA1C-282E3191280E}" type="pres">
      <dgm:prSet presAssocID="{F28B56AE-89A5-4540-9E12-07713862B454}" presName="level3hierChild" presStyleCnt="0"/>
      <dgm:spPr/>
    </dgm:pt>
    <dgm:pt modelId="{2B464578-3233-40BB-BA16-76B6EDD929E0}" type="pres">
      <dgm:prSet presAssocID="{30C13BB1-B9D5-4110-A715-17D8F979D204}" presName="conn2-1" presStyleLbl="parChTrans1D2" presStyleIdx="2" presStyleCnt="3"/>
      <dgm:spPr/>
    </dgm:pt>
    <dgm:pt modelId="{CF6C515E-146C-47FD-AAF2-578A75ABAD40}" type="pres">
      <dgm:prSet presAssocID="{30C13BB1-B9D5-4110-A715-17D8F979D204}" presName="connTx" presStyleLbl="parChTrans1D2" presStyleIdx="2" presStyleCnt="3"/>
      <dgm:spPr/>
    </dgm:pt>
    <dgm:pt modelId="{4FB5C60B-6E00-4C30-9762-6BE305785D4A}" type="pres">
      <dgm:prSet presAssocID="{BDE92227-F341-425E-A805-684F6AD0D8A5}" presName="root2" presStyleCnt="0"/>
      <dgm:spPr/>
    </dgm:pt>
    <dgm:pt modelId="{4880E7C3-E046-40A8-94B7-DAE76B5D145B}" type="pres">
      <dgm:prSet presAssocID="{BDE92227-F341-425E-A805-684F6AD0D8A5}" presName="LevelTwoTextNode" presStyleLbl="node2" presStyleIdx="2" presStyleCnt="3" custScaleX="106516" custScaleY="146469" custLinFactNeighborX="-10571" custLinFactNeighborY="-2625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83B9DD45-A8C6-479A-830F-52FB05A57F16}" type="pres">
      <dgm:prSet presAssocID="{BDE92227-F341-425E-A805-684F6AD0D8A5}" presName="level3hierChild" presStyleCnt="0"/>
      <dgm:spPr/>
    </dgm:pt>
  </dgm:ptLst>
  <dgm:cxnLst>
    <dgm:cxn modelId="{F08E8E2E-625F-4023-A790-FBC8F93FEC2B}" type="presOf" srcId="{8E4A8E1B-26B1-4B61-9D67-12534AA4B710}" destId="{B2F1E478-66D4-4A8C-954D-14BA594FD24F}" srcOrd="0" destOrd="0" presId="urn:microsoft.com/office/officeart/2008/layout/HorizontalMultiLevelHierarchy"/>
    <dgm:cxn modelId="{17CCBDAC-C5FA-4D1B-8A6E-0657704A7846}" type="presOf" srcId="{952A31A4-A92A-4C51-8737-9DF9B750EE19}" destId="{E08E576D-9098-49EC-B065-DA487F2D9C67}" srcOrd="1" destOrd="0" presId="urn:microsoft.com/office/officeart/2008/layout/HorizontalMultiLevelHierarchy"/>
    <dgm:cxn modelId="{C7F08186-78D5-4136-A747-3F1D8A0C0188}" type="presOf" srcId="{F28B56AE-89A5-4540-9E12-07713862B454}" destId="{0E20AEBE-B6DD-443B-AC59-3914E2E0383A}" srcOrd="0" destOrd="0" presId="urn:microsoft.com/office/officeart/2008/layout/HorizontalMultiLevelHierarchy"/>
    <dgm:cxn modelId="{F9FAE41F-BC4A-4E26-BF5F-F6A45D1D8392}" srcId="{5BAEFD8A-E525-41E2-8213-CFD3512F1C1C}" destId="{F28B56AE-89A5-4540-9E12-07713862B454}" srcOrd="1" destOrd="0" parTransId="{7362674C-E83F-418F-BCEC-EB194AA20E5F}" sibTransId="{DEBDBDCD-EFD3-42E2-B2A5-1E6B72020CA3}"/>
    <dgm:cxn modelId="{D0613D3D-A9A6-4A8D-AB0D-D8E1522D00F8}" srcId="{E6C43636-31CC-4F2B-99AC-12F228F21E49}" destId="{5BAEFD8A-E525-41E2-8213-CFD3512F1C1C}" srcOrd="0" destOrd="0" parTransId="{AAE31CC1-3157-48E1-8E3F-ADA41017BEA0}" sibTransId="{04EFA859-3CA4-42DF-878C-E75B9E720925}"/>
    <dgm:cxn modelId="{5BC83921-1E03-473F-A4E5-B0E5665DB399}" type="presOf" srcId="{30C13BB1-B9D5-4110-A715-17D8F979D204}" destId="{2B464578-3233-40BB-BA16-76B6EDD929E0}" srcOrd="0" destOrd="0" presId="urn:microsoft.com/office/officeart/2008/layout/HorizontalMultiLevelHierarchy"/>
    <dgm:cxn modelId="{26566E79-6DE4-44A6-AD28-72F60FA1570D}" type="presOf" srcId="{952A31A4-A92A-4C51-8737-9DF9B750EE19}" destId="{021F90BB-D105-4184-8C2B-A741EC867B7D}" srcOrd="0" destOrd="0" presId="urn:microsoft.com/office/officeart/2008/layout/HorizontalMultiLevelHierarchy"/>
    <dgm:cxn modelId="{944C1239-88B5-48B1-B586-CBC1F9C46753}" type="presOf" srcId="{30C13BB1-B9D5-4110-A715-17D8F979D204}" destId="{CF6C515E-146C-47FD-AAF2-578A75ABAD40}" srcOrd="1" destOrd="0" presId="urn:microsoft.com/office/officeart/2008/layout/HorizontalMultiLevelHierarchy"/>
    <dgm:cxn modelId="{C46C681F-900D-461A-91AD-12806136129F}" srcId="{5BAEFD8A-E525-41E2-8213-CFD3512F1C1C}" destId="{BDE92227-F341-425E-A805-684F6AD0D8A5}" srcOrd="2" destOrd="0" parTransId="{30C13BB1-B9D5-4110-A715-17D8F979D204}" sibTransId="{1EF69468-1913-4308-9219-2EAC43A45C44}"/>
    <dgm:cxn modelId="{5A1784CB-9F14-4C2A-8F85-73158A821CD0}" type="presOf" srcId="{7362674C-E83F-418F-BCEC-EB194AA20E5F}" destId="{4B8FD449-5927-4F1E-8E4F-68DFA4D988E9}" srcOrd="0" destOrd="0" presId="urn:microsoft.com/office/officeart/2008/layout/HorizontalMultiLevelHierarchy"/>
    <dgm:cxn modelId="{313A136B-1DD1-4E9A-8709-4AD3EEDCC23A}" srcId="{5BAEFD8A-E525-41E2-8213-CFD3512F1C1C}" destId="{8E4A8E1B-26B1-4B61-9D67-12534AA4B710}" srcOrd="0" destOrd="0" parTransId="{952A31A4-A92A-4C51-8737-9DF9B750EE19}" sibTransId="{EF4B677E-E477-4E38-B7DA-2ECC933BCE78}"/>
    <dgm:cxn modelId="{5EE19ABC-8AE4-47BA-9551-5BD7B5AD77F0}" type="presOf" srcId="{7362674C-E83F-418F-BCEC-EB194AA20E5F}" destId="{96E4B735-4A79-4352-AF62-0926F5BED1F4}" srcOrd="1" destOrd="0" presId="urn:microsoft.com/office/officeart/2008/layout/HorizontalMultiLevelHierarchy"/>
    <dgm:cxn modelId="{D5CA9BD3-6CCD-447F-82D1-44C8EA2FB01D}" type="presOf" srcId="{BDE92227-F341-425E-A805-684F6AD0D8A5}" destId="{4880E7C3-E046-40A8-94B7-DAE76B5D145B}" srcOrd="0" destOrd="0" presId="urn:microsoft.com/office/officeart/2008/layout/HorizontalMultiLevelHierarchy"/>
    <dgm:cxn modelId="{A195A09A-221D-49C8-A56D-309EF630C528}" type="presOf" srcId="{E6C43636-31CC-4F2B-99AC-12F228F21E49}" destId="{E2857B2D-BCCD-49A0-8D23-5025C3E99FD5}" srcOrd="0" destOrd="0" presId="urn:microsoft.com/office/officeart/2008/layout/HorizontalMultiLevelHierarchy"/>
    <dgm:cxn modelId="{8288ECDA-CD7E-4D9B-948E-05C938AB1594}" type="presOf" srcId="{5BAEFD8A-E525-41E2-8213-CFD3512F1C1C}" destId="{7ED92DF3-4AF8-4D03-A401-20108F3B0D8D}" srcOrd="0" destOrd="0" presId="urn:microsoft.com/office/officeart/2008/layout/HorizontalMultiLevelHierarchy"/>
    <dgm:cxn modelId="{67F3CDFD-3AEF-497A-A4FF-8AA112AE6EF4}" type="presParOf" srcId="{E2857B2D-BCCD-49A0-8D23-5025C3E99FD5}" destId="{866F4783-E119-498D-A571-F1EABF650198}" srcOrd="0" destOrd="0" presId="urn:microsoft.com/office/officeart/2008/layout/HorizontalMultiLevelHierarchy"/>
    <dgm:cxn modelId="{07496B90-C124-4504-B334-47B4F083607E}" type="presParOf" srcId="{866F4783-E119-498D-A571-F1EABF650198}" destId="{7ED92DF3-4AF8-4D03-A401-20108F3B0D8D}" srcOrd="0" destOrd="0" presId="urn:microsoft.com/office/officeart/2008/layout/HorizontalMultiLevelHierarchy"/>
    <dgm:cxn modelId="{DAC50CB1-91FC-49DD-BDF1-A8E45925FF41}" type="presParOf" srcId="{866F4783-E119-498D-A571-F1EABF650198}" destId="{500057E6-01F7-4D60-B10B-3D22794B4162}" srcOrd="1" destOrd="0" presId="urn:microsoft.com/office/officeart/2008/layout/HorizontalMultiLevelHierarchy"/>
    <dgm:cxn modelId="{3BFD5596-E2C2-42AE-86DE-28BA92F84027}" type="presParOf" srcId="{500057E6-01F7-4D60-B10B-3D22794B4162}" destId="{021F90BB-D105-4184-8C2B-A741EC867B7D}" srcOrd="0" destOrd="0" presId="urn:microsoft.com/office/officeart/2008/layout/HorizontalMultiLevelHierarchy"/>
    <dgm:cxn modelId="{C25EE39E-49C5-429C-B2AC-9C61544FBDEE}" type="presParOf" srcId="{021F90BB-D105-4184-8C2B-A741EC867B7D}" destId="{E08E576D-9098-49EC-B065-DA487F2D9C67}" srcOrd="0" destOrd="0" presId="urn:microsoft.com/office/officeart/2008/layout/HorizontalMultiLevelHierarchy"/>
    <dgm:cxn modelId="{A759394F-BCF7-4886-B33E-4126E8A16B33}" type="presParOf" srcId="{500057E6-01F7-4D60-B10B-3D22794B4162}" destId="{DA090A15-1F56-4D73-9413-291F052A34F9}" srcOrd="1" destOrd="0" presId="urn:microsoft.com/office/officeart/2008/layout/HorizontalMultiLevelHierarchy"/>
    <dgm:cxn modelId="{CE2340BC-A32D-4728-BE0A-5C27AEB35D59}" type="presParOf" srcId="{DA090A15-1F56-4D73-9413-291F052A34F9}" destId="{B2F1E478-66D4-4A8C-954D-14BA594FD24F}" srcOrd="0" destOrd="0" presId="urn:microsoft.com/office/officeart/2008/layout/HorizontalMultiLevelHierarchy"/>
    <dgm:cxn modelId="{9D4F593E-4A2C-4DAE-A820-39C68D4B0372}" type="presParOf" srcId="{DA090A15-1F56-4D73-9413-291F052A34F9}" destId="{5816A089-CCC6-4777-98BC-A70610297281}" srcOrd="1" destOrd="0" presId="urn:microsoft.com/office/officeart/2008/layout/HorizontalMultiLevelHierarchy"/>
    <dgm:cxn modelId="{FA997AFC-0B56-4C7A-8466-6C80001B1586}" type="presParOf" srcId="{500057E6-01F7-4D60-B10B-3D22794B4162}" destId="{4B8FD449-5927-4F1E-8E4F-68DFA4D988E9}" srcOrd="2" destOrd="0" presId="urn:microsoft.com/office/officeart/2008/layout/HorizontalMultiLevelHierarchy"/>
    <dgm:cxn modelId="{EA973E95-86E2-4173-BCA7-D3C9B89E025A}" type="presParOf" srcId="{4B8FD449-5927-4F1E-8E4F-68DFA4D988E9}" destId="{96E4B735-4A79-4352-AF62-0926F5BED1F4}" srcOrd="0" destOrd="0" presId="urn:microsoft.com/office/officeart/2008/layout/HorizontalMultiLevelHierarchy"/>
    <dgm:cxn modelId="{AD472E97-BD06-4DDD-8F5D-D5909FF44948}" type="presParOf" srcId="{500057E6-01F7-4D60-B10B-3D22794B4162}" destId="{4A0192D1-0B58-4BF1-847D-302E13576FE4}" srcOrd="3" destOrd="0" presId="urn:microsoft.com/office/officeart/2008/layout/HorizontalMultiLevelHierarchy"/>
    <dgm:cxn modelId="{0C66121B-AE6D-4C61-A199-80A93DE3807D}" type="presParOf" srcId="{4A0192D1-0B58-4BF1-847D-302E13576FE4}" destId="{0E20AEBE-B6DD-443B-AC59-3914E2E0383A}" srcOrd="0" destOrd="0" presId="urn:microsoft.com/office/officeart/2008/layout/HorizontalMultiLevelHierarchy"/>
    <dgm:cxn modelId="{C3B9624A-8A09-406B-8129-658EF32FAF58}" type="presParOf" srcId="{4A0192D1-0B58-4BF1-847D-302E13576FE4}" destId="{BDF12B5A-B9B2-4D5B-BA1C-282E3191280E}" srcOrd="1" destOrd="0" presId="urn:microsoft.com/office/officeart/2008/layout/HorizontalMultiLevelHierarchy"/>
    <dgm:cxn modelId="{2D01793F-9438-4E79-8EE8-23ABA57AC323}" type="presParOf" srcId="{500057E6-01F7-4D60-B10B-3D22794B4162}" destId="{2B464578-3233-40BB-BA16-76B6EDD929E0}" srcOrd="4" destOrd="0" presId="urn:microsoft.com/office/officeart/2008/layout/HorizontalMultiLevelHierarchy"/>
    <dgm:cxn modelId="{B51071FD-4E7D-4A2A-91A8-8F468B90F381}" type="presParOf" srcId="{2B464578-3233-40BB-BA16-76B6EDD929E0}" destId="{CF6C515E-146C-47FD-AAF2-578A75ABAD40}" srcOrd="0" destOrd="0" presId="urn:microsoft.com/office/officeart/2008/layout/HorizontalMultiLevelHierarchy"/>
    <dgm:cxn modelId="{934E6C92-E358-4B97-B914-649D07CC5ACA}" type="presParOf" srcId="{500057E6-01F7-4D60-B10B-3D22794B4162}" destId="{4FB5C60B-6E00-4C30-9762-6BE305785D4A}" srcOrd="5" destOrd="0" presId="urn:microsoft.com/office/officeart/2008/layout/HorizontalMultiLevelHierarchy"/>
    <dgm:cxn modelId="{3470E708-FC7F-4FC0-88BD-F1583E827629}" type="presParOf" srcId="{4FB5C60B-6E00-4C30-9762-6BE305785D4A}" destId="{4880E7C3-E046-40A8-94B7-DAE76B5D145B}" srcOrd="0" destOrd="0" presId="urn:microsoft.com/office/officeart/2008/layout/HorizontalMultiLevelHierarchy"/>
    <dgm:cxn modelId="{F6EA92E8-0F9C-4C70-81D7-D62C85B0E88F}" type="presParOf" srcId="{4FB5C60B-6E00-4C30-9762-6BE305785D4A}" destId="{83B9DD45-A8C6-479A-830F-52FB05A57F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64578-3233-40BB-BA16-76B6EDD929E0}">
      <dsp:nvSpPr>
        <dsp:cNvPr id="0" name=""/>
        <dsp:cNvSpPr/>
      </dsp:nvSpPr>
      <dsp:spPr>
        <a:xfrm>
          <a:off x="2376275" y="2587227"/>
          <a:ext cx="935710" cy="166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7855" y="0"/>
              </a:lnTo>
              <a:lnTo>
                <a:pt x="467855" y="1665044"/>
              </a:lnTo>
              <a:lnTo>
                <a:pt x="935710" y="16650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600" kern="1200"/>
        </a:p>
      </dsp:txBody>
      <dsp:txXfrm>
        <a:off x="2796381" y="3372000"/>
        <a:ext cx="95497" cy="95497"/>
      </dsp:txXfrm>
    </dsp:sp>
    <dsp:sp modelId="{4B8FD449-5927-4F1E-8E4F-68DFA4D988E9}">
      <dsp:nvSpPr>
        <dsp:cNvPr id="0" name=""/>
        <dsp:cNvSpPr/>
      </dsp:nvSpPr>
      <dsp:spPr>
        <a:xfrm>
          <a:off x="2376275" y="2541507"/>
          <a:ext cx="93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55" y="45720"/>
              </a:lnTo>
              <a:lnTo>
                <a:pt x="467855" y="50859"/>
              </a:lnTo>
              <a:lnTo>
                <a:pt x="935710" y="508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500" kern="1200"/>
        </a:p>
      </dsp:txBody>
      <dsp:txXfrm>
        <a:off x="2820737" y="2563834"/>
        <a:ext cx="46786" cy="46786"/>
      </dsp:txXfrm>
    </dsp:sp>
    <dsp:sp modelId="{021F90BB-D105-4184-8C2B-A741EC867B7D}">
      <dsp:nvSpPr>
        <dsp:cNvPr id="0" name=""/>
        <dsp:cNvSpPr/>
      </dsp:nvSpPr>
      <dsp:spPr>
        <a:xfrm>
          <a:off x="2376275" y="860052"/>
          <a:ext cx="935710" cy="1727174"/>
        </a:xfrm>
        <a:custGeom>
          <a:avLst/>
          <a:gdLst/>
          <a:ahLst/>
          <a:cxnLst/>
          <a:rect l="0" t="0" r="0" b="0"/>
          <a:pathLst>
            <a:path>
              <a:moveTo>
                <a:pt x="0" y="1727174"/>
              </a:moveTo>
              <a:lnTo>
                <a:pt x="467855" y="1727174"/>
              </a:lnTo>
              <a:lnTo>
                <a:pt x="467855" y="0"/>
              </a:lnTo>
              <a:lnTo>
                <a:pt x="93571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700" kern="1200"/>
        </a:p>
      </dsp:txBody>
      <dsp:txXfrm>
        <a:off x="2795021" y="1674531"/>
        <a:ext cx="98217" cy="98217"/>
      </dsp:txXfrm>
    </dsp:sp>
    <dsp:sp modelId="{7ED92DF3-4AF8-4D03-A401-20108F3B0D8D}">
      <dsp:nvSpPr>
        <dsp:cNvPr id="0" name=""/>
        <dsp:cNvSpPr/>
      </dsp:nvSpPr>
      <dsp:spPr>
        <a:xfrm rot="16200000">
          <a:off x="-1118312" y="1679866"/>
          <a:ext cx="5174454" cy="18147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Request manager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Web Role</a:t>
          </a:r>
          <a:endParaRPr lang="el-GR" sz="3600" kern="1200" dirty="0"/>
        </a:p>
      </dsp:txBody>
      <dsp:txXfrm>
        <a:off x="-1118312" y="1679866"/>
        <a:ext cx="5174454" cy="1814721"/>
      </dsp:txXfrm>
    </dsp:sp>
    <dsp:sp modelId="{B2F1E478-66D4-4A8C-954D-14BA594FD24F}">
      <dsp:nvSpPr>
        <dsp:cNvPr id="0" name=""/>
        <dsp:cNvSpPr/>
      </dsp:nvSpPr>
      <dsp:spPr>
        <a:xfrm>
          <a:off x="3311985" y="140050"/>
          <a:ext cx="3434843" cy="144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Worker Role</a:t>
          </a:r>
          <a:r>
            <a:rPr lang="el-GR" sz="2000" kern="1200" dirty="0" smtClean="0"/>
            <a:t> </a:t>
          </a:r>
          <a:r>
            <a:rPr lang="en-US" sz="2000" kern="1200" dirty="0" smtClean="0"/>
            <a:t>Instance 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{ </a:t>
          </a:r>
          <a:r>
            <a:rPr lang="en-US" sz="1700" kern="1200" baseline="0" dirty="0" smtClean="0"/>
            <a:t>Starbucks </a:t>
          </a:r>
          <a:r>
            <a:rPr lang="el-GR" sz="1700" kern="1200" baseline="0" dirty="0" smtClean="0"/>
            <a:t>Κολωνάκι </a:t>
          </a:r>
          <a:r>
            <a:rPr lang="el-GR" sz="1700" kern="1200" dirty="0" smtClean="0"/>
            <a:t>}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{ </a:t>
          </a:r>
          <a:r>
            <a:rPr lang="en-US" sz="1700" kern="1200" baseline="0" dirty="0" smtClean="0"/>
            <a:t>Starbucks </a:t>
          </a:r>
          <a:r>
            <a:rPr lang="el-GR" sz="1700" kern="1200" baseline="0" dirty="0" smtClean="0"/>
            <a:t>Μοναστηράκι </a:t>
          </a:r>
          <a:r>
            <a:rPr lang="el-GR" sz="1700" kern="1200" dirty="0" smtClean="0"/>
            <a:t>}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{ </a:t>
          </a:r>
          <a:r>
            <a:rPr lang="en-US" sz="1700" kern="1200" dirty="0" smtClean="0"/>
            <a:t>Goody's</a:t>
          </a:r>
          <a:r>
            <a:rPr lang="en-US" sz="1700" kern="1200" baseline="0" dirty="0" smtClean="0"/>
            <a:t> </a:t>
          </a:r>
          <a:r>
            <a:rPr lang="el-GR" sz="1700" kern="1200" baseline="0" dirty="0" smtClean="0"/>
            <a:t>Κόρινθος</a:t>
          </a:r>
          <a:r>
            <a:rPr lang="el-GR" sz="1700" kern="1200" dirty="0" smtClean="0"/>
            <a:t>}</a:t>
          </a:r>
          <a:endParaRPr lang="el-GR" sz="1700" kern="1200" dirty="0"/>
        </a:p>
      </dsp:txBody>
      <dsp:txXfrm>
        <a:off x="3311985" y="140050"/>
        <a:ext cx="3434843" cy="1440004"/>
      </dsp:txXfrm>
    </dsp:sp>
    <dsp:sp modelId="{0E20AEBE-B6DD-443B-AC59-3914E2E0383A}">
      <dsp:nvSpPr>
        <dsp:cNvPr id="0" name=""/>
        <dsp:cNvSpPr/>
      </dsp:nvSpPr>
      <dsp:spPr>
        <a:xfrm>
          <a:off x="3311985" y="1872364"/>
          <a:ext cx="3434843" cy="144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Worker Role</a:t>
          </a:r>
          <a:r>
            <a:rPr lang="el-GR" sz="2000" kern="1200" dirty="0" smtClean="0"/>
            <a:t> </a:t>
          </a:r>
          <a:r>
            <a:rPr lang="en-US" sz="2000" kern="1200" dirty="0" smtClean="0"/>
            <a:t>Instance 2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{ </a:t>
          </a:r>
          <a:r>
            <a:rPr lang="el-GR" sz="1700" kern="1200" baseline="0" dirty="0" smtClean="0"/>
            <a:t>Γρηγόρης Ευελπίδων </a:t>
          </a:r>
          <a:r>
            <a:rPr lang="el-GR" sz="1700" kern="1200" dirty="0" smtClean="0"/>
            <a:t>}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{ </a:t>
          </a:r>
          <a:r>
            <a:rPr lang="el-GR" sz="1700" kern="1200" baseline="0" dirty="0" smtClean="0"/>
            <a:t>Μπαϊραχτάρης</a:t>
          </a:r>
          <a:r>
            <a:rPr lang="en-US" sz="1700" kern="1200" baseline="0" dirty="0" smtClean="0"/>
            <a:t> </a:t>
          </a:r>
          <a:r>
            <a:rPr lang="el-GR" sz="1700" kern="1200" baseline="0" dirty="0" smtClean="0"/>
            <a:t>Μοναστηράκι </a:t>
          </a:r>
          <a:r>
            <a:rPr lang="el-GR" sz="1700" kern="1200" dirty="0" smtClean="0"/>
            <a:t>}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{ </a:t>
          </a:r>
          <a:r>
            <a:rPr lang="en-US" sz="1700" kern="1200" dirty="0" smtClean="0"/>
            <a:t>Goody's</a:t>
          </a:r>
          <a:r>
            <a:rPr lang="en-US" sz="1700" kern="1200" baseline="0" dirty="0" smtClean="0"/>
            <a:t> </a:t>
          </a:r>
          <a:r>
            <a:rPr lang="el-GR" sz="1700" kern="1200" baseline="0" dirty="0" smtClean="0"/>
            <a:t>Κόρινθος</a:t>
          </a:r>
          <a:r>
            <a:rPr lang="el-GR" sz="1700" kern="1200" dirty="0" smtClean="0"/>
            <a:t>}</a:t>
          </a:r>
          <a:endParaRPr lang="el-GR" sz="1700" kern="1200" dirty="0"/>
        </a:p>
      </dsp:txBody>
      <dsp:txXfrm>
        <a:off x="3311985" y="1872364"/>
        <a:ext cx="3434843" cy="1440004"/>
      </dsp:txXfrm>
    </dsp:sp>
    <dsp:sp modelId="{4880E7C3-E046-40A8-94B7-DAE76B5D145B}">
      <dsp:nvSpPr>
        <dsp:cNvPr id="0" name=""/>
        <dsp:cNvSpPr/>
      </dsp:nvSpPr>
      <dsp:spPr>
        <a:xfrm>
          <a:off x="3311985" y="3532269"/>
          <a:ext cx="3434843" cy="144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Worker Role</a:t>
          </a:r>
          <a:r>
            <a:rPr lang="el-GR" sz="2000" kern="1200" dirty="0" smtClean="0"/>
            <a:t> </a:t>
          </a:r>
          <a:r>
            <a:rPr lang="en-US" sz="2000" kern="1200" dirty="0" smtClean="0"/>
            <a:t>Instance 3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{ </a:t>
          </a:r>
          <a:r>
            <a:rPr lang="en-US" sz="1700" kern="1200" baseline="0" dirty="0" smtClean="0"/>
            <a:t>Starbucks </a:t>
          </a:r>
          <a:r>
            <a:rPr lang="el-GR" sz="1700" kern="1200" baseline="0" dirty="0" smtClean="0"/>
            <a:t>Κολωνάκι </a:t>
          </a:r>
          <a:r>
            <a:rPr lang="el-GR" sz="1700" kern="1200" dirty="0" smtClean="0"/>
            <a:t>}</a:t>
          </a: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{   pending  }</a:t>
          </a:r>
          <a:br>
            <a:rPr lang="en-US" sz="1700" kern="1200" dirty="0" smtClean="0"/>
          </a:br>
          <a:r>
            <a:rPr lang="en-US" sz="1700" kern="1200" dirty="0" smtClean="0"/>
            <a:t>{   pending  }</a:t>
          </a:r>
          <a:endParaRPr lang="el-GR" sz="1700" kern="1200" dirty="0" smtClean="0"/>
        </a:p>
      </dsp:txBody>
      <dsp:txXfrm>
        <a:off x="3311985" y="3532269"/>
        <a:ext cx="3434843" cy="1440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18/12/2016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506487"/>
          </a:xfrm>
        </p:spPr>
        <p:txBody>
          <a:bodyPr>
            <a:normAutofit fontScale="90000"/>
          </a:bodyPr>
          <a:lstStyle/>
          <a:p>
            <a:endParaRPr lang="el-G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3387377"/>
              </p:ext>
            </p:extLst>
          </p:nvPr>
        </p:nvGraphicFramePr>
        <p:xfrm>
          <a:off x="323528" y="1124744"/>
          <a:ext cx="828092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79512" y="2996952"/>
            <a:ext cx="86409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7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Θέμα του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Jim</cp:lastModifiedBy>
  <cp:revision>11</cp:revision>
  <dcterms:created xsi:type="dcterms:W3CDTF">2016-12-18T16:31:53Z</dcterms:created>
  <dcterms:modified xsi:type="dcterms:W3CDTF">2016-12-19T03:54:20Z</dcterms:modified>
</cp:coreProperties>
</file>