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72" r:id="rId6"/>
    <p:sldId id="258" r:id="rId7"/>
    <p:sldId id="273" r:id="rId8"/>
    <p:sldId id="262" r:id="rId9"/>
    <p:sldId id="268" r:id="rId10"/>
    <p:sldId id="269" r:id="rId11"/>
    <p:sldId id="265" r:id="rId12"/>
    <p:sldId id="264" r:id="rId13"/>
    <p:sldId id="263" r:id="rId14"/>
    <p:sldId id="270" r:id="rId15"/>
    <p:sldId id="259" r:id="rId16"/>
    <p:sldId id="260" r:id="rId17"/>
    <p:sldId id="261" r:id="rId18"/>
    <p:sldId id="266"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1AFEC2-8C67-460B-A1BE-015E88572EF9}">
          <p14:sldIdLst>
            <p14:sldId id="256"/>
          </p14:sldIdLst>
        </p14:section>
        <p14:section name="Untitled Section" id="{38F115E3-C41A-4902-A941-931D3D599968}">
          <p14:sldIdLst>
            <p14:sldId id="272"/>
            <p14:sldId id="258"/>
            <p14:sldId id="273"/>
            <p14:sldId id="262"/>
            <p14:sldId id="268"/>
            <p14:sldId id="269"/>
            <p14:sldId id="265"/>
            <p14:sldId id="264"/>
            <p14:sldId id="263"/>
            <p14:sldId id="270"/>
            <p14:sldId id="259"/>
            <p14:sldId id="260"/>
            <p14:sldId id="261"/>
            <p14:sldId id="266"/>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704" autoAdjust="0"/>
  </p:normalViewPr>
  <p:slideViewPr>
    <p:cSldViewPr snapToGrid="0">
      <p:cViewPr varScale="1">
        <p:scale>
          <a:sx n="88" d="100"/>
          <a:sy n="88" d="100"/>
        </p:scale>
        <p:origin x="90" y="61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Q1</c:v>
                </c:pt>
                <c:pt idx="1">
                  <c:v>Q2</c:v>
                </c:pt>
                <c:pt idx="2">
                  <c:v>Q3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Q1</c:v>
                </c:pt>
                <c:pt idx="1">
                  <c:v>Q2</c:v>
                </c:pt>
                <c:pt idx="2">
                  <c:v>Q3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61-4FC4-B3E4-D37A5AEE23BB}"/>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Q1</c:v>
                </c:pt>
                <c:pt idx="1">
                  <c:v>Q2</c:v>
                </c:pt>
                <c:pt idx="2">
                  <c:v>Q3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228998687"/>
        <c:crosses val="autoZero"/>
        <c:auto val="1"/>
        <c:lblAlgn val="ctr"/>
        <c:lblOffset val="100"/>
        <c:noMultiLvlLbl val="0"/>
      </c:catAx>
      <c:valAx>
        <c:axId val="22899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22900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4/15/2022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24.jpg"/><Relationship Id="rId7" Type="http://schemas.openxmlformats.org/officeDocument/2006/relationships/image" Target="../media/image28.jpg"/><Relationship Id="rId2" Type="http://schemas.openxmlformats.org/officeDocument/2006/relationships/image" Target="../media/image23.jpg"/><Relationship Id="rId1" Type="http://schemas.openxmlformats.org/officeDocument/2006/relationships/slideLayout" Target="../slideLayouts/slideLayout9.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 Id="rId9" Type="http://schemas.openxmlformats.org/officeDocument/2006/relationships/image" Target="../media/image30.jp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8.xml"/><Relationship Id="rId5" Type="http://schemas.openxmlformats.org/officeDocument/2006/relationships/image" Target="../media/image22.jpeg"/><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517574" y="4434840"/>
            <a:ext cx="5840238" cy="1122202"/>
          </a:xfrm>
        </p:spPr>
        <p:txBody>
          <a:bodyPr/>
          <a:lstStyle/>
          <a:p>
            <a:pPr algn="l"/>
            <a:r>
              <a:rPr lang="en-US" b="0" i="0" dirty="0">
                <a:solidFill>
                  <a:srgbClr val="000000"/>
                </a:solidFill>
                <a:effectLst/>
                <a:latin typeface="OracleSansVF"/>
              </a:rPr>
              <a:t>Kitchen Display Systems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l-GR" dirty="0"/>
              <a:t>Δημήτρης Λιάκος</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E04047-1311-402F-8D8F-695CB604E18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E22C5D9-728D-442D-8802-F1B6F63EED1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ED23131-99C2-4F32-8294-57B8C24AACA7}"/>
              </a:ext>
            </a:extLst>
          </p:cNvPr>
          <p:cNvSpPr>
            <a:spLocks noGrp="1"/>
          </p:cNvSpPr>
          <p:nvPr>
            <p:ph type="sldNum" sz="quarter" idx="12"/>
          </p:nvPr>
        </p:nvSpPr>
        <p:spPr/>
        <p:txBody>
          <a:bodyPr/>
          <a:lstStyle/>
          <a:p>
            <a:fld id="{A49DFD55-3C28-40EF-9E31-A92D2E4017FF}" type="slidenum">
              <a:rPr lang="en-US" smtClean="0"/>
              <a:pPr/>
              <a:t>2</a:t>
            </a:fld>
            <a:endParaRPr lang="en-US" dirty="0"/>
          </a:p>
        </p:txBody>
      </p:sp>
      <p:pic>
        <p:nvPicPr>
          <p:cNvPr id="8" name="Picture 7">
            <a:extLst>
              <a:ext uri="{FF2B5EF4-FFF2-40B4-BE49-F238E27FC236}">
                <a16:creationId xmlns:a16="http://schemas.microsoft.com/office/drawing/2014/main" id="{475BB0D3-FD86-4872-8D1B-C2E7141CF4CC}"/>
              </a:ext>
            </a:extLst>
          </p:cNvPr>
          <p:cNvPicPr>
            <a:picLocks noChangeAspect="1"/>
          </p:cNvPicPr>
          <p:nvPr/>
        </p:nvPicPr>
        <p:blipFill>
          <a:blip r:embed="rId2"/>
          <a:stretch>
            <a:fillRect/>
          </a:stretch>
        </p:blipFill>
        <p:spPr>
          <a:xfrm>
            <a:off x="117475" y="1136578"/>
            <a:ext cx="10440000" cy="5176703"/>
          </a:xfrm>
          <a:prstGeom prst="rect">
            <a:avLst/>
          </a:prstGeom>
        </p:spPr>
      </p:pic>
    </p:spTree>
    <p:extLst>
      <p:ext uri="{BB962C8B-B14F-4D97-AF65-F5344CB8AC3E}">
        <p14:creationId xmlns:p14="http://schemas.microsoft.com/office/powerpoint/2010/main" val="460097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12" name="Picture 11">
            <a:extLst>
              <a:ext uri="{FF2B5EF4-FFF2-40B4-BE49-F238E27FC236}">
                <a16:creationId xmlns:a16="http://schemas.microsoft.com/office/drawing/2014/main" id="{57C2CDE0-3526-4B43-A97E-82254246FA79}"/>
              </a:ext>
            </a:extLst>
          </p:cNvPr>
          <p:cNvPicPr>
            <a:picLocks noChangeAspect="1"/>
          </p:cNvPicPr>
          <p:nvPr/>
        </p:nvPicPr>
        <p:blipFill>
          <a:blip r:embed="rId2"/>
          <a:stretch>
            <a:fillRect/>
          </a:stretch>
        </p:blipFill>
        <p:spPr>
          <a:xfrm>
            <a:off x="82047" y="1174754"/>
            <a:ext cx="10440000" cy="5052815"/>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191641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QUARTERLY PERFORMANCE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1404550861"/>
              </p:ext>
            </p:extLst>
          </p:nvPr>
        </p:nvGraphicFramePr>
        <p:xfrm>
          <a:off x="838200" y="2111375"/>
          <a:ext cx="10515600" cy="3744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57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619301236"/>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464</TotalTime>
  <Words>417</Words>
  <Application>Microsoft Office PowerPoint</Application>
  <PresentationFormat>Widescreen</PresentationFormat>
  <Paragraphs>145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OracleSansVF</vt:lpstr>
      <vt:lpstr>Tenorite</vt:lpstr>
      <vt:lpstr>Office Theme</vt:lpstr>
      <vt:lpstr>Kitchen Display Systems</vt:lpstr>
      <vt:lpstr>PowerPoint Presentation</vt:lpstr>
      <vt:lpstr>PowerPoint Presentation</vt:lpstr>
      <vt:lpstr>PowerPoint Presentation</vt:lpstr>
      <vt:lpstr>PRIMARY GOALS</vt:lpstr>
      <vt:lpstr>QUARTERLY PERFORMANCE</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Kitchen Display Systems</dc:title>
  <dc:creator>Jim Liakos</dc:creator>
  <cp:lastModifiedBy>Jim Liakos</cp:lastModifiedBy>
  <cp:revision>3</cp:revision>
  <dcterms:created xsi:type="dcterms:W3CDTF">2022-04-15T06:33:32Z</dcterms:created>
  <dcterms:modified xsi:type="dcterms:W3CDTF">2022-04-15T16:52:59Z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