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8"/>
  </p:notes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F32A1-49B0-487A-9EE2-B524D4EC81F7}" type="datetimeFigureOut">
              <a:rPr lang="it-IT" smtClean="0"/>
              <a:t>06/11/2018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EFC12-1AC6-4141-8202-C704B40328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854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EFC12-1AC6-4141-8202-C704B40328B5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2857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01D9-888A-4130-BE1A-A4BB5BA7CDC0}" type="datetimeFigureOut">
              <a:rPr lang="it-IT" smtClean="0"/>
              <a:t>06/11/2018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12A0BAC-E81D-4820-BDD9-772B9559C7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597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01D9-888A-4130-BE1A-A4BB5BA7CDC0}" type="datetimeFigureOut">
              <a:rPr lang="it-IT" smtClean="0"/>
              <a:t>06/11/2018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2A0BAC-E81D-4820-BDD9-772B9559C7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7177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01D9-888A-4130-BE1A-A4BB5BA7CDC0}" type="datetimeFigureOut">
              <a:rPr lang="it-IT" smtClean="0"/>
              <a:t>06/11/2018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2A0BAC-E81D-4820-BDD9-772B9559C746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9509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01D9-888A-4130-BE1A-A4BB5BA7CDC0}" type="datetimeFigureOut">
              <a:rPr lang="it-IT" smtClean="0"/>
              <a:t>06/11/2018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2A0BAC-E81D-4820-BDD9-772B9559C7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8929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01D9-888A-4130-BE1A-A4BB5BA7CDC0}" type="datetimeFigureOut">
              <a:rPr lang="it-IT" smtClean="0"/>
              <a:t>06/11/2018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2A0BAC-E81D-4820-BDD9-772B9559C746}" type="slidenum">
              <a:rPr lang="it-IT" smtClean="0"/>
              <a:t>‹N›</a:t>
            </a:fld>
            <a:endParaRPr lang="it-I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9038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01D9-888A-4130-BE1A-A4BB5BA7CDC0}" type="datetimeFigureOut">
              <a:rPr lang="it-IT" smtClean="0"/>
              <a:t>06/11/2018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2A0BAC-E81D-4820-BDD9-772B9559C7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3202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01D9-888A-4130-BE1A-A4BB5BA7CDC0}" type="datetimeFigureOut">
              <a:rPr lang="it-IT" smtClean="0"/>
              <a:t>06/11/2018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0BAC-E81D-4820-BDD9-772B9559C7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7314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01D9-888A-4130-BE1A-A4BB5BA7CDC0}" type="datetimeFigureOut">
              <a:rPr lang="it-IT" smtClean="0"/>
              <a:t>06/11/2018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0BAC-E81D-4820-BDD9-772B9559C7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4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01D9-888A-4130-BE1A-A4BB5BA7CDC0}" type="datetimeFigureOut">
              <a:rPr lang="it-IT" smtClean="0"/>
              <a:t>06/11/2018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0BAC-E81D-4820-BDD9-772B9559C7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0712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01D9-888A-4130-BE1A-A4BB5BA7CDC0}" type="datetimeFigureOut">
              <a:rPr lang="it-IT" smtClean="0"/>
              <a:t>06/11/2018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2A0BAC-E81D-4820-BDD9-772B9559C7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355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01D9-888A-4130-BE1A-A4BB5BA7CDC0}" type="datetimeFigureOut">
              <a:rPr lang="it-IT" smtClean="0"/>
              <a:t>06/11/2018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12A0BAC-E81D-4820-BDD9-772B9559C7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555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01D9-888A-4130-BE1A-A4BB5BA7CDC0}" type="datetimeFigureOut">
              <a:rPr lang="it-IT" smtClean="0"/>
              <a:t>06/11/2018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12A0BAC-E81D-4820-BDD9-772B9559C7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24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01D9-888A-4130-BE1A-A4BB5BA7CDC0}" type="datetimeFigureOut">
              <a:rPr lang="it-IT" smtClean="0"/>
              <a:t>06/11/2018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0BAC-E81D-4820-BDD9-772B9559C7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16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01D9-888A-4130-BE1A-A4BB5BA7CDC0}" type="datetimeFigureOut">
              <a:rPr lang="it-IT" smtClean="0"/>
              <a:t>06/11/2018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0BAC-E81D-4820-BDD9-772B9559C7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4818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01D9-888A-4130-BE1A-A4BB5BA7CDC0}" type="datetimeFigureOut">
              <a:rPr lang="it-IT" smtClean="0"/>
              <a:t>06/11/2018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0BAC-E81D-4820-BDD9-772B9559C7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086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01D9-888A-4130-BE1A-A4BB5BA7CDC0}" type="datetimeFigureOut">
              <a:rPr lang="it-IT" smtClean="0"/>
              <a:t>06/11/2018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2A0BAC-E81D-4820-BDD9-772B9559C7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809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601D9-888A-4130-BE1A-A4BB5BA7CDC0}" type="datetimeFigureOut">
              <a:rPr lang="it-IT" smtClean="0"/>
              <a:t>06/11/2018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12A0BAC-E81D-4820-BDD9-772B9559C7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456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76B263-3E7F-499C-BE08-33129FD1D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166219"/>
            <a:ext cx="8915399" cy="2262781"/>
          </a:xfrm>
        </p:spPr>
        <p:txBody>
          <a:bodyPr>
            <a:normAutofit/>
          </a:bodyPr>
          <a:lstStyle/>
          <a:p>
            <a:r>
              <a:rPr lang="it-IT" dirty="0" err="1"/>
              <a:t>Event</a:t>
            </a:r>
            <a:r>
              <a:rPr lang="it-IT" dirty="0"/>
              <a:t> Manager</a:t>
            </a:r>
            <a:br>
              <a:rPr lang="it-IT" dirty="0"/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8AABF6A-2117-4B8D-BB64-4847159285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Moscariello Giammarco N86001446</a:t>
            </a:r>
          </a:p>
          <a:p>
            <a:r>
              <a:rPr lang="it-IT" dirty="0" err="1"/>
              <a:t>Iannaco</a:t>
            </a:r>
            <a:r>
              <a:rPr lang="it-IT" dirty="0"/>
              <a:t> Vittorio N86001986</a:t>
            </a:r>
          </a:p>
          <a:p>
            <a:r>
              <a:rPr lang="it-IT" dirty="0"/>
              <a:t>Mennella Carlo N86001552</a:t>
            </a:r>
          </a:p>
        </p:txBody>
      </p:sp>
    </p:spTree>
    <p:extLst>
      <p:ext uri="{BB962C8B-B14F-4D97-AF65-F5344CB8AC3E}">
        <p14:creationId xmlns:p14="http://schemas.microsoft.com/office/powerpoint/2010/main" val="278105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7976D8-19E2-4C16-BDFC-D9B154FF8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250112-5219-41E2-B3B6-BB70F88AB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4753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795C27-5303-49F8-975A-B1A1ECDE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Scelta dei Design Pattern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3B2DC7-49E4-4D90-800A-658F0B2C7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Problema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	L'applicazione deve avere una natura modulare e basata sulle 	responsabilità, al fine di ottenere una vera e propria applicazione 	</a:t>
            </a:r>
            <a:r>
              <a:rPr lang="it-IT" dirty="0" smtClean="0"/>
              <a:t>component-</a:t>
            </a:r>
            <a:r>
              <a:rPr lang="it-IT" dirty="0" err="1" smtClean="0"/>
              <a:t>based</a:t>
            </a:r>
            <a:r>
              <a:rPr lang="it-IT" dirty="0"/>
              <a:t>. Questo </a:t>
            </a:r>
            <a:r>
              <a:rPr lang="it-IT" dirty="0" smtClean="0"/>
              <a:t>allo scopo di una più semplice manutenibilità 	dell’applicazione. </a:t>
            </a:r>
            <a:r>
              <a:rPr lang="it-IT" i="1" dirty="0"/>
              <a:t>Appare quindi chiaro il </a:t>
            </a:r>
            <a:r>
              <a:rPr lang="it-IT" i="1" dirty="0" smtClean="0"/>
              <a:t>bisogno di un'architettura </a:t>
            </a:r>
            <a:r>
              <a:rPr lang="it-IT" i="1" dirty="0"/>
              <a:t>che </a:t>
            </a:r>
            <a:r>
              <a:rPr lang="it-IT" i="1" dirty="0" smtClean="0"/>
              <a:t>	permetta </a:t>
            </a:r>
            <a:r>
              <a:rPr lang="it-IT" i="1" dirty="0"/>
              <a:t>la separazione netta tra i componenti </a:t>
            </a:r>
            <a:r>
              <a:rPr lang="it-IT" i="1" dirty="0" smtClean="0"/>
              <a:t>software </a:t>
            </a:r>
            <a:r>
              <a:rPr lang="it-IT" i="1" dirty="0"/>
              <a:t>che gestiscono il </a:t>
            </a:r>
            <a:r>
              <a:rPr lang="it-IT" i="1" dirty="0" smtClean="0"/>
              <a:t>	modo </a:t>
            </a:r>
            <a:r>
              <a:rPr lang="it-IT" i="1" dirty="0"/>
              <a:t>di presentare i dati, e i componenti che </a:t>
            </a:r>
            <a:r>
              <a:rPr lang="it-IT" i="1" dirty="0" smtClean="0"/>
              <a:t>gestiscono </a:t>
            </a:r>
            <a:r>
              <a:rPr lang="it-IT" i="1" dirty="0"/>
              <a:t>i dati stessi.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820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A38BCD-B72A-4B7B-BD4B-E9369F498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Scelta dei Design Pattern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901DFA-38BB-4368-B64D-4130CE5A7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Soluzione e struttura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	L'applicazione deve separare i componenti software che implementano il 	modello delle funzionalità di business, dai componenti che implementano 	la logica di presentazione e di controllo che utilizzano tali funzionalità. 	Vengono quindi definiti tre tipologie di componenti che soddisfano tali 	requisiti: </a:t>
            </a:r>
          </a:p>
          <a:p>
            <a:pPr marL="0" indent="0">
              <a:buNone/>
            </a:pPr>
            <a:r>
              <a:rPr lang="it-IT" dirty="0"/>
              <a:t>	- il Model, che implementa le funzionalità</a:t>
            </a:r>
          </a:p>
          <a:p>
            <a:pPr marL="0" indent="0">
              <a:buNone/>
            </a:pPr>
            <a:r>
              <a:rPr lang="it-IT" dirty="0"/>
              <a:t>	- la </a:t>
            </a:r>
            <a:r>
              <a:rPr lang="it-IT" dirty="0" err="1"/>
              <a:t>View</a:t>
            </a:r>
            <a:r>
              <a:rPr lang="it-IT" dirty="0"/>
              <a:t>: che implementa la logica di presentazione</a:t>
            </a:r>
          </a:p>
          <a:p>
            <a:pPr marL="0" indent="0">
              <a:buNone/>
            </a:pPr>
            <a:r>
              <a:rPr lang="it-IT" dirty="0"/>
              <a:t>	- il Controller: che implementa la logica di controllo</a:t>
            </a:r>
          </a:p>
        </p:txBody>
      </p:sp>
    </p:spTree>
    <p:extLst>
      <p:ext uri="{BB962C8B-B14F-4D97-AF65-F5344CB8AC3E}">
        <p14:creationId xmlns:p14="http://schemas.microsoft.com/office/powerpoint/2010/main" val="595007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FF6B24-3F2E-4F4B-B0A0-9DBD2E0C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Scelta dei Design Pattern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5AD7B3-A22E-4AA9-9B75-8991C6F1F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la gestione della persistenza abbiamo scelto il Design Pattern Data Access Object (DAO), il </a:t>
            </a:r>
            <a:r>
              <a:rPr lang="it-IT" dirty="0" smtClean="0"/>
              <a:t>quale ci </a:t>
            </a:r>
            <a:r>
              <a:rPr lang="it-IT" dirty="0"/>
              <a:t>ha dato la possibilità di stratificare e separare l’accesso al database.</a:t>
            </a:r>
          </a:p>
          <a:p>
            <a:pPr marL="0" indent="0">
              <a:buNone/>
            </a:pPr>
            <a:r>
              <a:rPr lang="it-IT" dirty="0"/>
              <a:t>	Nello specifico questo Pattern è stato utilizzato per le operazioni CRUD 	sulle basi di dati per la gestione degli eventi, </a:t>
            </a:r>
            <a:r>
              <a:rPr lang="it-IT" dirty="0" smtClean="0"/>
              <a:t>dei clienti e dei dipendenti. </a:t>
            </a:r>
            <a:r>
              <a:rPr lang="it-IT" dirty="0"/>
              <a:t>In </a:t>
            </a:r>
            <a:r>
              <a:rPr lang="it-IT" dirty="0" smtClean="0"/>
              <a:t>	particolare, l’utilizzo </a:t>
            </a:r>
            <a:r>
              <a:rPr lang="it-IT" dirty="0"/>
              <a:t>di questo Pattern è stato necessario per </a:t>
            </a:r>
            <a:r>
              <a:rPr lang="it-IT" dirty="0" smtClean="0"/>
              <a:t>garantire </a:t>
            </a:r>
            <a:r>
              <a:rPr lang="it-IT" dirty="0"/>
              <a:t>la </a:t>
            </a:r>
            <a:r>
              <a:rPr lang="it-IT" dirty="0" smtClean="0"/>
              <a:t>	corretta </a:t>
            </a:r>
            <a:r>
              <a:rPr lang="it-IT" dirty="0"/>
              <a:t>suddivisione delle entità del modello MVC.</a:t>
            </a:r>
          </a:p>
        </p:txBody>
      </p:sp>
    </p:spTree>
    <p:extLst>
      <p:ext uri="{BB962C8B-B14F-4D97-AF65-F5344CB8AC3E}">
        <p14:creationId xmlns:p14="http://schemas.microsoft.com/office/powerpoint/2010/main" val="2602155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806323-EEF4-4BE5-A2C6-1CD915D6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Scelta dei Design Pattern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AB8BFC-056B-417C-B3F8-DCFC66F6B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</a:t>
            </a:r>
            <a:r>
              <a:rPr lang="it-IT" dirty="0" smtClean="0"/>
              <a:t>n </a:t>
            </a:r>
            <a:r>
              <a:rPr lang="it-IT" dirty="0"/>
              <a:t>altro </a:t>
            </a:r>
            <a:r>
              <a:rPr lang="it-IT" dirty="0" smtClean="0"/>
              <a:t>Design Pattern utilizzato è </a:t>
            </a:r>
            <a:r>
              <a:rPr lang="it-IT" dirty="0" err="1" smtClean="0"/>
              <a:t>Observer</a:t>
            </a:r>
            <a:r>
              <a:rPr lang="it-IT" dirty="0" smtClean="0"/>
              <a:t>, </a:t>
            </a:r>
            <a:r>
              <a:rPr lang="it-IT" dirty="0"/>
              <a:t>anche se in </a:t>
            </a:r>
            <a:r>
              <a:rPr lang="it-IT" dirty="0" smtClean="0"/>
              <a:t>Java </a:t>
            </a:r>
            <a:r>
              <a:rPr lang="it-IT" dirty="0"/>
              <a:t>9 è stato </a:t>
            </a:r>
            <a:r>
              <a:rPr lang="it-IT" dirty="0" smtClean="0"/>
              <a:t>deprecato.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6484081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2321</TotalTime>
  <Words>80</Words>
  <Application>Microsoft Office PowerPoint</Application>
  <PresentationFormat>Widescreen</PresentationFormat>
  <Paragraphs>26</Paragraphs>
  <Slides>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Filo</vt:lpstr>
      <vt:lpstr>Event Manager </vt:lpstr>
      <vt:lpstr>Presentazione standard di PowerPoint</vt:lpstr>
      <vt:lpstr>Scelta dei Design Pattern</vt:lpstr>
      <vt:lpstr>Scelta dei Design Pattern</vt:lpstr>
      <vt:lpstr>Scelta dei Design Pattern</vt:lpstr>
      <vt:lpstr>Scelta dei Design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Manager </dc:title>
  <dc:creator>CARLO MENNELLA</dc:creator>
  <cp:lastModifiedBy>Vittorio Iannaco</cp:lastModifiedBy>
  <cp:revision>13</cp:revision>
  <dcterms:created xsi:type="dcterms:W3CDTF">2018-10-30T16:53:12Z</dcterms:created>
  <dcterms:modified xsi:type="dcterms:W3CDTF">2018-11-06T17:54:05Z</dcterms:modified>
</cp:coreProperties>
</file>