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F7FC1-B21E-4D70-B766-E775F57CFF1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074A-B190-4CC5-9371-A82099D27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2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1E18-4CCF-485A-973C-3368A927D644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9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DAE-6D16-469C-A893-707F05402944}" type="datetime1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3952-4671-4469-960B-61357D269570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8B09-3539-4140-BC4F-85691395AE64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15B-8CF9-4B59-95C9-A1D81365ED74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7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B25-2AE1-46DF-95B1-9541FED5CB40}" type="datetime1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9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C7E-23B0-4D74-952F-1B0A487A6440}" type="datetime1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DDA-6E3F-4D76-B9CE-2B8C251B5372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7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0DDC-9D4A-4C2F-8E02-A98B324260DA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A3FE-D1BD-4574-85D8-D514F4BA8422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5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7B8-AF3B-43A2-BB32-CF519CE75837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16C1-B30C-4BC6-89C9-B80B5CDB7374}" type="datetime1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6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90DC-5067-46D1-8A4E-C4259DAB6354}" type="datetime1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F8FC-087D-4D20-BD2E-4C6FC66633DC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9F86-0B0B-4593-B854-8F0B6D47FBE7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97C9-BB1F-4383-A2FB-16C3FFE1D6D3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AA35-846A-40E4-830D-15CF4BD67F5E}" type="datetime1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3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C9FC63-C035-45F8-BAC6-BBAE95C793D2}" type="datetime1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39284-4864-40F0-8B55-D47AB258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Worked Example of a public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45FE8-8081-4A01-8D96-35DD35CE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straight to the code link</a:t>
            </a:r>
          </a:p>
          <a:p>
            <a:r>
              <a:rPr lang="en-GB" dirty="0"/>
              <a:t>Why and how I’ve built the advanced function</a:t>
            </a:r>
          </a:p>
          <a:p>
            <a:r>
              <a:rPr lang="en-GB" dirty="0"/>
              <a:t>Pester testing</a:t>
            </a:r>
          </a:p>
          <a:p>
            <a:r>
              <a:rPr lang="en-GB" dirty="0"/>
              <a:t>CI/CD – Integrating GitHub and </a:t>
            </a:r>
            <a:r>
              <a:rPr lang="en-GB" dirty="0" err="1"/>
              <a:t>Appveyor</a:t>
            </a:r>
            <a:endParaRPr lang="en-GB" dirty="0"/>
          </a:p>
          <a:p>
            <a:r>
              <a:rPr lang="en-GB" dirty="0"/>
              <a:t>Pulling function into other repositories</a:t>
            </a:r>
          </a:p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8970-86EC-4C49-95C8-B7D213E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</p:spTree>
    <p:extLst>
      <p:ext uri="{BB962C8B-B14F-4D97-AF65-F5344CB8AC3E}">
        <p14:creationId xmlns:p14="http://schemas.microsoft.com/office/powerpoint/2010/main" val="6013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DED-3139-4446-9742-905B3CE8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Write-Log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303-AA8F-41B5-9074-0DE56A5D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Simple as possible – both in code and usage</a:t>
            </a:r>
          </a:p>
          <a:p>
            <a:r>
              <a:rPr lang="en-GB" dirty="0"/>
              <a:t>Should have a timestamp</a:t>
            </a:r>
          </a:p>
          <a:p>
            <a:r>
              <a:rPr lang="en-GB" dirty="0"/>
              <a:t>Should have Error, Warn, Information and Debug options</a:t>
            </a:r>
          </a:p>
          <a:p>
            <a:r>
              <a:rPr lang="en-GB" dirty="0"/>
              <a:t>Simple message</a:t>
            </a:r>
          </a:p>
          <a:p>
            <a:r>
              <a:rPr lang="en-GB" dirty="0"/>
              <a:t>Log a single line to a text file (append or restart)</a:t>
            </a:r>
          </a:p>
          <a:p>
            <a:r>
              <a:rPr lang="en-GB" dirty="0"/>
              <a:t>Take pipeline input</a:t>
            </a:r>
          </a:p>
          <a:p>
            <a:r>
              <a:rPr lang="en-GB" dirty="0"/>
              <a:t>Take an exception as Pipeline input</a:t>
            </a:r>
          </a:p>
          <a:p>
            <a:r>
              <a:rPr lang="en-GB" dirty="0"/>
              <a:t>Both human and machine readable output options</a:t>
            </a:r>
          </a:p>
          <a:p>
            <a:r>
              <a:rPr lang="en-GB" dirty="0"/>
              <a:t>Shouldn’t be too verbose with –verbose switch</a:t>
            </a:r>
          </a:p>
          <a:p>
            <a:r>
              <a:rPr lang="en-GB" dirty="0"/>
              <a:t>Human readable logs should look good in Notepad and Configuration Manager Trace Tool</a:t>
            </a:r>
          </a:p>
          <a:p>
            <a:r>
              <a:rPr lang="en-GB" dirty="0"/>
              <a:t>Comment based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09460-354B-41DC-8E83-1C9E25E4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</p:spTree>
    <p:extLst>
      <p:ext uri="{BB962C8B-B14F-4D97-AF65-F5344CB8AC3E}">
        <p14:creationId xmlns:p14="http://schemas.microsoft.com/office/powerpoint/2010/main" val="58464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Worked Example of a public function</vt:lpstr>
      <vt:lpstr>Write-Log design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Moyle</dc:creator>
  <cp:lastModifiedBy>Jim Moyle</cp:lastModifiedBy>
  <cp:revision>18</cp:revision>
  <dcterms:created xsi:type="dcterms:W3CDTF">2018-02-01T17:00:49Z</dcterms:created>
  <dcterms:modified xsi:type="dcterms:W3CDTF">2018-02-06T18:24:59Z</dcterms:modified>
</cp:coreProperties>
</file>