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71E3-340D-4824-B827-22EA8E515B0F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890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71E3-340D-4824-B827-22EA8E515B0F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34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71E3-340D-4824-B827-22EA8E515B0F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924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71E3-340D-4824-B827-22EA8E515B0F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834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71E3-340D-4824-B827-22EA8E515B0F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274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71E3-340D-4824-B827-22EA8E515B0F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094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71E3-340D-4824-B827-22EA8E515B0F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560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71E3-340D-4824-B827-22EA8E515B0F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974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71E3-340D-4824-B827-22EA8E515B0F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81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71E3-340D-4824-B827-22EA8E515B0F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05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71E3-340D-4824-B827-22EA8E515B0F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61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71E3-340D-4824-B827-22EA8E515B0F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06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71E3-340D-4824-B827-22EA8E515B0F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33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71E3-340D-4824-B827-22EA8E515B0F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73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71E3-340D-4824-B827-22EA8E515B0F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9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71E3-340D-4824-B827-22EA8E515B0F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35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71E3-340D-4824-B827-22EA8E515B0F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53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E2971E3-340D-4824-B827-22EA8E515B0F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198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02DED-3139-4446-9742-905B3CE8F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Write-Log design goals by @</a:t>
            </a:r>
            <a:r>
              <a:rPr lang="en-GB" sz="4000" dirty="0" err="1"/>
              <a:t>JimMoyle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30303-AA8F-41B5-9074-0DE56A5D0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Simple as possible – both in code and usage</a:t>
            </a:r>
          </a:p>
          <a:p>
            <a:r>
              <a:rPr lang="en-GB" dirty="0"/>
              <a:t>Should have a timestamp</a:t>
            </a:r>
          </a:p>
          <a:p>
            <a:r>
              <a:rPr lang="en-GB" dirty="0"/>
              <a:t>Should have Error, Warn, Information and Debug options</a:t>
            </a:r>
          </a:p>
          <a:p>
            <a:r>
              <a:rPr lang="en-GB" dirty="0"/>
              <a:t>Simple message</a:t>
            </a:r>
          </a:p>
          <a:p>
            <a:r>
              <a:rPr lang="en-GB" dirty="0"/>
              <a:t>Log a single line to a text file (append or restart)</a:t>
            </a:r>
          </a:p>
          <a:p>
            <a:r>
              <a:rPr lang="en-GB" dirty="0"/>
              <a:t>Take pipeline input</a:t>
            </a:r>
          </a:p>
          <a:p>
            <a:r>
              <a:rPr lang="en-GB" dirty="0"/>
              <a:t>Take an exception as Pipeline input</a:t>
            </a:r>
          </a:p>
          <a:p>
            <a:r>
              <a:rPr lang="en-GB" dirty="0"/>
              <a:t>Both human and machine readable output options</a:t>
            </a:r>
          </a:p>
          <a:p>
            <a:r>
              <a:rPr lang="en-GB" dirty="0"/>
              <a:t>Shouldn’t be too verbose with –verbose switch</a:t>
            </a:r>
          </a:p>
          <a:p>
            <a:r>
              <a:rPr lang="en-GB" dirty="0"/>
              <a:t>Human readable logs should look good in Notepad and Configuration Manager Trace Tool</a:t>
            </a:r>
          </a:p>
          <a:p>
            <a:r>
              <a:rPr lang="en-GB" dirty="0"/>
              <a:t>Comment based help</a:t>
            </a:r>
          </a:p>
        </p:txBody>
      </p:sp>
    </p:spTree>
    <p:extLst>
      <p:ext uri="{BB962C8B-B14F-4D97-AF65-F5344CB8AC3E}">
        <p14:creationId xmlns:p14="http://schemas.microsoft.com/office/powerpoint/2010/main" val="584647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104</TotalTime>
  <Words>84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Write-Log design goals by @JimMoyle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Moyle</dc:creator>
  <cp:lastModifiedBy>Jim Moyle</cp:lastModifiedBy>
  <cp:revision>11</cp:revision>
  <dcterms:created xsi:type="dcterms:W3CDTF">2018-02-01T17:00:49Z</dcterms:created>
  <dcterms:modified xsi:type="dcterms:W3CDTF">2018-02-02T15:23:17Z</dcterms:modified>
</cp:coreProperties>
</file>