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644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0785B-360F-AE56-E43C-F221C730D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63B38D-02A1-F889-C588-7D05B6238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95873-08A1-5C4A-F9A6-4FD05827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D2BFA-8459-D451-D5E3-63F96D0C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00E58-5BF2-6F06-DF9E-8D928744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7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8FEB7-F738-2404-A4E7-4CFFB04A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EF65E-FE88-08D4-3C05-CC83A87AC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4927B-81B3-0E60-285E-DF517643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3E83E-0F44-403F-1265-332A6297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48AA1-6AE7-18E9-539E-BCFE8883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0BC28F-4E67-8A80-1D1A-D97BBEB23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CB421-8B86-361C-275B-F423E5D23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C557B-5A3A-6B6B-093F-60AB8EA2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E14B0-F2D8-49CF-8ACE-5146949F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57D07-43A2-5F73-D74D-BAA01A33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8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A38CB-496B-BBF2-6573-0B806A60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EE16E-8C03-06A4-EF57-0C3BA39E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B0D62-92D9-1A4E-AB28-E28FF8C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CF2CD-02D0-E822-F14D-3F50E7B3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C238E-2DA9-3801-7116-A83F8978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BF600-9642-AFCC-2873-C711C602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B0DA6-E558-E9E0-FB56-D92D0C7C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C10A1-1479-78CB-8B28-5C8F80C2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8D434-B54C-6BB0-1F4B-E1AB2E9E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C864C-F88E-3D7A-034A-ACEA560D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0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F543-516B-0073-283F-B20E9BC5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CE701-AC42-B2BE-E1F6-96D9BB020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353E6-0FAF-6FEB-6300-C4042B5A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F9072-B916-33F2-CF18-640411FA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0FC75-A186-CF93-1F84-EEB0A979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0E206-3712-B446-BBCE-77B775A9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4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34E7C-13C5-3771-7E49-0AFBB6CE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4A631-EB8C-7C1F-CE0F-A328A20DB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69135-896F-0EF8-00DF-A377C234A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DAADC4-8D65-8EAC-666B-71A918D74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90170-3B5A-C9F0-EA6E-CF4F9CB1D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CAE752-5850-0138-F6F7-8DD310CA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6B18C-E392-FC0E-9E37-000F2FA1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A6E1D0-17A1-FE18-AD86-0980F068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A3468-5DBB-3FCD-940F-5E6BDC65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336E25-07B3-5E1D-C41A-7C097F8D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3486B-DC81-17D5-8113-F5BF92DA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8A2C6F-ECA1-8DD4-439E-1B126779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5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A2134-D820-2521-17A8-C4356339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A844C9-6BA5-25A9-9026-937E9850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EB811-6B0D-EC6A-0A90-232654A4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6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FC956-5C9C-1C7D-EEED-F11DCD58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24C05-5FE4-98AC-1B03-66C89DD5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205FB-B54C-A980-BA3A-0A0B3CF7F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34EE0-C5BB-D531-BC71-7B17DFD0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BCEAC-06C1-A0BD-053F-CE0BD7EC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F6821-827B-C008-C9B4-B78378A2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0B0E6-2155-E0E8-8608-DC5663CE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3DF415-6FB2-20E0-775A-376885110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8A169A-53F5-00FD-AFAF-294DCA621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57DB4-6CE2-1C3B-C8F3-85CE7FD6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02941-1E27-4E58-D641-C8CB3DA6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079EF-F634-D081-C78B-745A006E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1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CE9B2E-CDBB-9BFE-B43E-2F652BC1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A1149-CB49-AE72-8A09-2C2F526D2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70392-50BE-425D-E993-31590F379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9BD99-D614-40AF-BEE8-358928D3A98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3EB67-3AD5-7A42-B379-9A62A509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028EB-E3DE-1784-90EF-1622F529D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946B5-77CD-4F4E-B742-3F62E6B8B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7CDD8F6-A91D-B72D-5E9F-A4690092CC3F}"/>
              </a:ext>
            </a:extLst>
          </p:cNvPr>
          <p:cNvSpPr/>
          <p:nvPr/>
        </p:nvSpPr>
        <p:spPr>
          <a:xfrm>
            <a:off x="3418318" y="2042445"/>
            <a:ext cx="1760433" cy="670845"/>
          </a:xfrm>
          <a:custGeom>
            <a:avLst/>
            <a:gdLst>
              <a:gd name="connsiteX0" fmla="*/ 0 w 1760433"/>
              <a:gd name="connsiteY0" fmla="*/ 670845 h 670845"/>
              <a:gd name="connsiteX1" fmla="*/ 658026 w 1760433"/>
              <a:gd name="connsiteY1" fmla="*/ 388834 h 670845"/>
              <a:gd name="connsiteX2" fmla="*/ 952856 w 1760433"/>
              <a:gd name="connsiteY2" fmla="*/ 68366 h 670845"/>
              <a:gd name="connsiteX3" fmla="*/ 1760433 w 1760433"/>
              <a:gd name="connsiteY3" fmla="*/ 0 h 6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433" h="670845">
                <a:moveTo>
                  <a:pt x="0" y="670845"/>
                </a:moveTo>
                <a:cubicBezTo>
                  <a:pt x="249608" y="580046"/>
                  <a:pt x="499217" y="489247"/>
                  <a:pt x="658026" y="388834"/>
                </a:cubicBezTo>
                <a:cubicBezTo>
                  <a:pt x="816835" y="288421"/>
                  <a:pt x="769122" y="133172"/>
                  <a:pt x="952856" y="68366"/>
                </a:cubicBezTo>
                <a:cubicBezTo>
                  <a:pt x="1136591" y="3560"/>
                  <a:pt x="1543227" y="13531"/>
                  <a:pt x="176043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B984424-CBB2-AB93-881B-7D34B2B6FC84}"/>
              </a:ext>
            </a:extLst>
          </p:cNvPr>
          <p:cNvCxnSpPr>
            <a:cxnSpLocks/>
          </p:cNvCxnSpPr>
          <p:nvPr/>
        </p:nvCxnSpPr>
        <p:spPr>
          <a:xfrm>
            <a:off x="3375589" y="2773110"/>
            <a:ext cx="1974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E0BCFE6-1D5B-4309-B60E-C03DCB7F7F51}"/>
              </a:ext>
            </a:extLst>
          </p:cNvPr>
          <p:cNvCxnSpPr>
            <a:cxnSpLocks/>
          </p:cNvCxnSpPr>
          <p:nvPr/>
        </p:nvCxnSpPr>
        <p:spPr>
          <a:xfrm flipV="1">
            <a:off x="3375589" y="1781798"/>
            <a:ext cx="0" cy="991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C93E553-B6C4-3A1A-DBE4-B7F882C08D0F}"/>
              </a:ext>
            </a:extLst>
          </p:cNvPr>
          <p:cNvSpPr txBox="1"/>
          <p:nvPr/>
        </p:nvSpPr>
        <p:spPr>
          <a:xfrm>
            <a:off x="2845750" y="1380146"/>
            <a:ext cx="197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rate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D6203E-50F2-F44B-A6F9-428ED8B18577}"/>
              </a:ext>
            </a:extLst>
          </p:cNvPr>
          <p:cNvSpPr txBox="1"/>
          <p:nvPr/>
        </p:nvSpPr>
        <p:spPr>
          <a:xfrm>
            <a:off x="5178751" y="2768837"/>
            <a:ext cx="197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episodes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46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JimOriginal .</dc:creator>
  <cp:lastModifiedBy>JimOriginal .</cp:lastModifiedBy>
  <cp:revision>1</cp:revision>
  <dcterms:created xsi:type="dcterms:W3CDTF">2024-11-19T08:01:21Z</dcterms:created>
  <dcterms:modified xsi:type="dcterms:W3CDTF">2024-11-19T10:03:32Z</dcterms:modified>
</cp:coreProperties>
</file>