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/>
          <a:lstStyle/>
          <a:p>
            <a:pPr algn="ctr"/>
            <a:r>
              <a:rPr lang="nl-NL" dirty="0"/>
              <a:t>Project 2 </a:t>
            </a:r>
            <a:br>
              <a:rPr lang="nl-NL" dirty="0"/>
            </a:br>
            <a:r>
              <a:rPr lang="nl-NL" dirty="0"/>
              <a:t>game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853" y="3587261"/>
            <a:ext cx="92143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Klas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l-NL" dirty="0"/>
              <a:t>L – Groep 6 – </a:t>
            </a:r>
            <a:r>
              <a:rPr lang="nl-NL" dirty="0" smtClean="0"/>
              <a:t>The</a:t>
            </a:r>
            <a:r>
              <a:rPr lang="nl-NL" dirty="0" smtClean="0"/>
              <a:t> </a:t>
            </a:r>
            <a:r>
              <a:rPr lang="nl-NL" dirty="0"/>
              <a:t>Euromaster </a:t>
            </a:r>
          </a:p>
          <a:p>
            <a:endParaRPr lang="nl-NL" dirty="0"/>
          </a:p>
          <a:p>
            <a:pPr algn="r"/>
            <a:r>
              <a:rPr lang="nl-NL" dirty="0"/>
              <a:t>Jim Stam – 0936880  </a:t>
            </a:r>
          </a:p>
          <a:p>
            <a:pPr algn="r"/>
            <a:r>
              <a:rPr lang="nl-NL" dirty="0"/>
              <a:t>Jawed Balkhi – 0926064</a:t>
            </a:r>
          </a:p>
          <a:p>
            <a:pPr algn="r"/>
            <a:r>
              <a:rPr lang="nl-NL" dirty="0"/>
              <a:t>Ali Jawanshir – 0882738</a:t>
            </a:r>
          </a:p>
          <a:p>
            <a:pPr algn="r"/>
            <a:r>
              <a:rPr lang="nl-NL" dirty="0"/>
              <a:t>Anil Rosaria – 0938353</a:t>
            </a:r>
          </a:p>
        </p:txBody>
      </p:sp>
    </p:spTree>
    <p:extLst>
      <p:ext uri="{BB962C8B-B14F-4D97-AF65-F5344CB8AC3E}">
        <p14:creationId xmlns:p14="http://schemas.microsoft.com/office/powerpoint/2010/main" val="28867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/>
              <a:t>Inhoudsopgave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Van concept naar eindproduct</a:t>
            </a:r>
          </a:p>
          <a:p>
            <a:pPr>
              <a:buFontTx/>
              <a:buChar char="-"/>
            </a:pPr>
            <a:r>
              <a:rPr lang="nl-NL" dirty="0"/>
              <a:t>Demo shippable product</a:t>
            </a:r>
          </a:p>
          <a:p>
            <a:pPr>
              <a:buFontTx/>
              <a:buChar char="-"/>
            </a:pPr>
            <a:r>
              <a:rPr lang="nl-NL" dirty="0"/>
              <a:t>Product backlog overzicht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sz="4400" dirty="0"/>
              <a:t>Van concept naar eindproduct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>
                <a:cs typeface="Calibri" panose="020F0502020204030204" pitchFamily="34" charset="0"/>
              </a:rPr>
              <a:t>Coderen</a:t>
            </a:r>
          </a:p>
          <a:p>
            <a:pPr>
              <a:buFontTx/>
              <a:buChar char="-"/>
            </a:pPr>
            <a:r>
              <a:rPr lang="nl-NL" dirty="0">
                <a:cs typeface="Calibri" panose="020F0502020204030204" pitchFamily="34" charset="0"/>
              </a:rPr>
              <a:t>Taakverdeling (keuzes daarin)</a:t>
            </a:r>
          </a:p>
          <a:p>
            <a:pPr>
              <a:buFontTx/>
              <a:buChar char="-"/>
            </a:pPr>
            <a:r>
              <a:rPr lang="nl-NL" dirty="0">
                <a:cs typeface="Calibri" panose="020F0502020204030204" pitchFamily="34" charset="0"/>
              </a:rPr>
              <a:t>Visueel</a:t>
            </a:r>
          </a:p>
          <a:p>
            <a:pPr marL="0" indent="0">
              <a:buNone/>
            </a:pPr>
            <a:endParaRPr lang="nl-NL" dirty="0">
              <a:cs typeface="Calibri" panose="020F0502020204030204" pitchFamily="34" charset="0"/>
            </a:endParaRP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Demo Shippable product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4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Product backlog overzicht</a:t>
            </a:r>
            <a:endParaRPr lang="en-US" sz="4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111628"/>
              </p:ext>
            </p:extLst>
          </p:nvPr>
        </p:nvGraphicFramePr>
        <p:xfrm>
          <a:off x="4998719" y="2676716"/>
          <a:ext cx="1817207" cy="160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8719" y="2676716"/>
                        <a:ext cx="1817207" cy="160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8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400" dirty="0"/>
              <a:t>Vragen?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39175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56</Words>
  <Application>Microsoft Office PowerPoint</Application>
  <PresentationFormat>Breedbeeld</PresentationFormat>
  <Paragraphs>19</Paragraphs>
  <Slides>6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Microsoft Excel Worksheet</vt:lpstr>
      <vt:lpstr>Project 2  game development</vt:lpstr>
      <vt:lpstr>Inhoudsopgave</vt:lpstr>
      <vt:lpstr>Van concept naar eindproduct</vt:lpstr>
      <vt:lpstr>Demo Shippable product</vt:lpstr>
      <vt:lpstr>Product backlog overzicht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game development</dc:title>
  <dc:creator>Anil Rosaria</dc:creator>
  <cp:lastModifiedBy>Jim Stam</cp:lastModifiedBy>
  <cp:revision>11</cp:revision>
  <dcterms:created xsi:type="dcterms:W3CDTF">2017-02-01T09:30:08Z</dcterms:created>
  <dcterms:modified xsi:type="dcterms:W3CDTF">2017-02-01T13:12:42Z</dcterms:modified>
</cp:coreProperties>
</file>