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sldIdLst>
    <p:sldId id="257" r:id="rId5"/>
    <p:sldId id="265" r:id="rId6"/>
    <p:sldId id="258" r:id="rId7"/>
    <p:sldId id="260" r:id="rId8"/>
    <p:sldId id="264" r:id="rId9"/>
    <p:sldId id="263" r:id="rId10"/>
    <p:sldId id="259" r:id="rId11"/>
    <p:sldId id="266" r:id="rId12"/>
    <p:sldId id="267" r:id="rId13"/>
    <p:sldId id="270" r:id="rId14"/>
    <p:sldId id="268" r:id="rId15"/>
    <p:sldId id="271" r:id="rId16"/>
    <p:sldId id="276" r:id="rId17"/>
    <p:sldId id="272" r:id="rId18"/>
    <p:sldId id="273" r:id="rId19"/>
    <p:sldId id="277" r:id="rId20"/>
    <p:sldId id="274" r:id="rId21"/>
    <p:sldId id="275" r:id="rId22"/>
    <p:sldId id="278" r:id="rId23"/>
    <p:sldId id="279" r:id="rId24"/>
    <p:sldId id="280" r:id="rId25"/>
    <p:sldId id="281" r:id="rId26"/>
    <p:sldId id="282" r:id="rId27"/>
    <p:sldId id="286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94660"/>
  </p:normalViewPr>
  <p:slideViewPr>
    <p:cSldViewPr>
      <p:cViewPr>
        <p:scale>
          <a:sx n="75" d="100"/>
          <a:sy n="75" d="100"/>
        </p:scale>
        <p:origin x="-150" y="-8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filestore.erg.kcl.ac.uk\files\Office\Eleonora\AE33%20projects\Hampstead%20station\Hampstead%20Aeth%20data%20whole%20perio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434871791002198E-2"/>
          <c:y val="7.8297728043404569E-2"/>
          <c:w val="0.82737707618842848"/>
          <c:h val="0.77113154599317024"/>
        </c:manualLayout>
      </c:layout>
      <c:scatterChart>
        <c:scatterStyle val="lineMarker"/>
        <c:varyColors val="0"/>
        <c:ser>
          <c:idx val="0"/>
          <c:order val="0"/>
          <c:tx>
            <c:v>BC1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AE33_20151028!$B$9:$B$1448</c:f>
              <c:numCache>
                <c:formatCode>h:mm:ss</c:formatCode>
                <c:ptCount val="1440"/>
                <c:pt idx="0">
                  <c:v>0</c:v>
                </c:pt>
                <c:pt idx="1">
                  <c:v>6.9444444444444512E-4</c:v>
                </c:pt>
                <c:pt idx="2">
                  <c:v>1.3888888888888905E-3</c:v>
                </c:pt>
                <c:pt idx="3">
                  <c:v>2.0833333333333355E-3</c:v>
                </c:pt>
                <c:pt idx="4">
                  <c:v>2.7777777777777822E-3</c:v>
                </c:pt>
                <c:pt idx="5">
                  <c:v>3.4722222222222238E-3</c:v>
                </c:pt>
                <c:pt idx="6">
                  <c:v>4.1666666666666683E-3</c:v>
                </c:pt>
                <c:pt idx="7">
                  <c:v>4.8611111111111121E-3</c:v>
                </c:pt>
                <c:pt idx="8">
                  <c:v>5.5555555555555558E-3</c:v>
                </c:pt>
                <c:pt idx="9">
                  <c:v>6.2500000000000029E-3</c:v>
                </c:pt>
                <c:pt idx="10">
                  <c:v>6.9444444444444493E-3</c:v>
                </c:pt>
                <c:pt idx="11">
                  <c:v>7.6388888888888904E-3</c:v>
                </c:pt>
                <c:pt idx="12">
                  <c:v>8.3333333333333367E-3</c:v>
                </c:pt>
                <c:pt idx="13">
                  <c:v>9.0277777777777787E-3</c:v>
                </c:pt>
                <c:pt idx="14">
                  <c:v>9.7222222222222241E-3</c:v>
                </c:pt>
                <c:pt idx="15">
                  <c:v>1.0416666666666668E-2</c:v>
                </c:pt>
                <c:pt idx="16">
                  <c:v>1.1111111111111122E-2</c:v>
                </c:pt>
                <c:pt idx="17">
                  <c:v>1.1805555555555567E-2</c:v>
                </c:pt>
                <c:pt idx="18">
                  <c:v>1.2499999999999992E-2</c:v>
                </c:pt>
                <c:pt idx="19">
                  <c:v>1.3194444444444441E-2</c:v>
                </c:pt>
                <c:pt idx="20">
                  <c:v>1.38888888888889E-2</c:v>
                </c:pt>
                <c:pt idx="21">
                  <c:v>1.4583333333333339E-2</c:v>
                </c:pt>
                <c:pt idx="22">
                  <c:v>1.5277777777777781E-2</c:v>
                </c:pt>
                <c:pt idx="23">
                  <c:v>1.5972222222222228E-2</c:v>
                </c:pt>
                <c:pt idx="24">
                  <c:v>1.6666666666666677E-2</c:v>
                </c:pt>
                <c:pt idx="25">
                  <c:v>1.7361111111111126E-2</c:v>
                </c:pt>
                <c:pt idx="26">
                  <c:v>1.8055555555555561E-2</c:v>
                </c:pt>
                <c:pt idx="27">
                  <c:v>1.8750000000000003E-2</c:v>
                </c:pt>
                <c:pt idx="28">
                  <c:v>1.9444444444444445E-2</c:v>
                </c:pt>
                <c:pt idx="29">
                  <c:v>2.0138888888888887E-2</c:v>
                </c:pt>
                <c:pt idx="30">
                  <c:v>2.083333333333335E-2</c:v>
                </c:pt>
                <c:pt idx="31">
                  <c:v>2.1527777777777805E-2</c:v>
                </c:pt>
                <c:pt idx="32">
                  <c:v>2.2222222222222244E-2</c:v>
                </c:pt>
                <c:pt idx="33">
                  <c:v>2.2916666666666675E-2</c:v>
                </c:pt>
                <c:pt idx="34">
                  <c:v>2.3611111111111131E-2</c:v>
                </c:pt>
                <c:pt idx="35">
                  <c:v>2.4305555555555559E-2</c:v>
                </c:pt>
                <c:pt idx="36">
                  <c:v>2.5000000000000001E-2</c:v>
                </c:pt>
                <c:pt idx="37">
                  <c:v>2.569444444444445E-2</c:v>
                </c:pt>
                <c:pt idx="38">
                  <c:v>2.6388888888888882E-2</c:v>
                </c:pt>
                <c:pt idx="39">
                  <c:v>2.7083333333333355E-2</c:v>
                </c:pt>
                <c:pt idx="40">
                  <c:v>2.7777777777777811E-2</c:v>
                </c:pt>
                <c:pt idx="41">
                  <c:v>2.8472222222222239E-2</c:v>
                </c:pt>
                <c:pt idx="42">
                  <c:v>2.9166666666666667E-2</c:v>
                </c:pt>
                <c:pt idx="43">
                  <c:v>2.986111111111114E-2</c:v>
                </c:pt>
                <c:pt idx="44">
                  <c:v>3.0555555555555565E-2</c:v>
                </c:pt>
                <c:pt idx="45">
                  <c:v>3.1250000000000014E-2</c:v>
                </c:pt>
                <c:pt idx="46">
                  <c:v>3.1944444444444456E-2</c:v>
                </c:pt>
                <c:pt idx="47">
                  <c:v>3.2638888888888898E-2</c:v>
                </c:pt>
                <c:pt idx="48">
                  <c:v>3.333333333333334E-2</c:v>
                </c:pt>
                <c:pt idx="49">
                  <c:v>3.4027777777777803E-2</c:v>
                </c:pt>
                <c:pt idx="50">
                  <c:v>3.4722222222222231E-2</c:v>
                </c:pt>
                <c:pt idx="51">
                  <c:v>3.541666666666668E-2</c:v>
                </c:pt>
                <c:pt idx="52">
                  <c:v>3.6111111111111135E-2</c:v>
                </c:pt>
                <c:pt idx="53">
                  <c:v>3.6805555555555591E-2</c:v>
                </c:pt>
                <c:pt idx="54">
                  <c:v>3.7500000000000006E-2</c:v>
                </c:pt>
                <c:pt idx="55">
                  <c:v>3.8194444444444441E-2</c:v>
                </c:pt>
                <c:pt idx="56">
                  <c:v>3.888888888888889E-2</c:v>
                </c:pt>
                <c:pt idx="57">
                  <c:v>3.9583333333333345E-2</c:v>
                </c:pt>
                <c:pt idx="58">
                  <c:v>4.0277777777777767E-2</c:v>
                </c:pt>
                <c:pt idx="59">
                  <c:v>4.0972222222222243E-2</c:v>
                </c:pt>
                <c:pt idx="60">
                  <c:v>4.1666666666666671E-2</c:v>
                </c:pt>
                <c:pt idx="61">
                  <c:v>4.2361111111111155E-2</c:v>
                </c:pt>
                <c:pt idx="62">
                  <c:v>4.3055555555555541E-2</c:v>
                </c:pt>
                <c:pt idx="63">
                  <c:v>4.3750000000000011E-2</c:v>
                </c:pt>
                <c:pt idx="64">
                  <c:v>4.4444444444444488E-2</c:v>
                </c:pt>
                <c:pt idx="65">
                  <c:v>4.5138888888888895E-2</c:v>
                </c:pt>
                <c:pt idx="66">
                  <c:v>4.5833333333333399E-2</c:v>
                </c:pt>
                <c:pt idx="67">
                  <c:v>4.6527777777777765E-2</c:v>
                </c:pt>
                <c:pt idx="68">
                  <c:v>4.7222222222222263E-2</c:v>
                </c:pt>
                <c:pt idx="69">
                  <c:v>4.7916666666666705E-2</c:v>
                </c:pt>
                <c:pt idx="70">
                  <c:v>4.8611111111111119E-2</c:v>
                </c:pt>
                <c:pt idx="71">
                  <c:v>4.9305555555555547E-2</c:v>
                </c:pt>
                <c:pt idx="72">
                  <c:v>5.0000000000000024E-2</c:v>
                </c:pt>
                <c:pt idx="73">
                  <c:v>5.0694444444444486E-2</c:v>
                </c:pt>
                <c:pt idx="74">
                  <c:v>5.1388888888888887E-2</c:v>
                </c:pt>
                <c:pt idx="75">
                  <c:v>5.2083333333333398E-2</c:v>
                </c:pt>
                <c:pt idx="76">
                  <c:v>5.2777777777777792E-2</c:v>
                </c:pt>
                <c:pt idx="77">
                  <c:v>5.3472222222222254E-2</c:v>
                </c:pt>
                <c:pt idx="78">
                  <c:v>5.416666666666671E-2</c:v>
                </c:pt>
                <c:pt idx="79">
                  <c:v>5.4861111111111138E-2</c:v>
                </c:pt>
                <c:pt idx="80">
                  <c:v>5.5555555555555525E-2</c:v>
                </c:pt>
                <c:pt idx="81">
                  <c:v>5.6249999999999981E-2</c:v>
                </c:pt>
                <c:pt idx="82">
                  <c:v>5.694444444444445E-2</c:v>
                </c:pt>
                <c:pt idx="83">
                  <c:v>5.7638888888888892E-2</c:v>
                </c:pt>
                <c:pt idx="84">
                  <c:v>5.833333333333339E-2</c:v>
                </c:pt>
                <c:pt idx="85">
                  <c:v>5.902777777777779E-2</c:v>
                </c:pt>
                <c:pt idx="86">
                  <c:v>5.9722222222222295E-2</c:v>
                </c:pt>
                <c:pt idx="87">
                  <c:v>6.0416666666666709E-2</c:v>
                </c:pt>
                <c:pt idx="88">
                  <c:v>6.111111111111113E-2</c:v>
                </c:pt>
                <c:pt idx="89">
                  <c:v>6.1805555555555544E-2</c:v>
                </c:pt>
                <c:pt idx="90">
                  <c:v>6.2500000000000014E-2</c:v>
                </c:pt>
                <c:pt idx="91">
                  <c:v>6.3194444444444484E-2</c:v>
                </c:pt>
                <c:pt idx="92">
                  <c:v>6.3888888888888884E-2</c:v>
                </c:pt>
                <c:pt idx="93">
                  <c:v>6.4583333333333423E-2</c:v>
                </c:pt>
                <c:pt idx="94">
                  <c:v>6.5277777777777782E-2</c:v>
                </c:pt>
                <c:pt idx="95">
                  <c:v>6.5972222222222265E-2</c:v>
                </c:pt>
                <c:pt idx="96">
                  <c:v>6.666666666666668E-2</c:v>
                </c:pt>
                <c:pt idx="97">
                  <c:v>6.7361111111111163E-2</c:v>
                </c:pt>
                <c:pt idx="98">
                  <c:v>6.805555555555555E-2</c:v>
                </c:pt>
                <c:pt idx="99">
                  <c:v>6.8749999999999992E-2</c:v>
                </c:pt>
                <c:pt idx="100">
                  <c:v>6.9444444444444475E-2</c:v>
                </c:pt>
                <c:pt idx="101">
                  <c:v>7.0138888888888903E-2</c:v>
                </c:pt>
                <c:pt idx="102">
                  <c:v>7.0833333333333415E-2</c:v>
                </c:pt>
                <c:pt idx="103">
                  <c:v>7.1527777777777787E-2</c:v>
                </c:pt>
                <c:pt idx="104">
                  <c:v>7.2222222222222271E-2</c:v>
                </c:pt>
                <c:pt idx="105">
                  <c:v>7.2916666666666727E-2</c:v>
                </c:pt>
                <c:pt idx="106">
                  <c:v>7.3611111111111127E-2</c:v>
                </c:pt>
                <c:pt idx="107">
                  <c:v>7.4305555555555569E-2</c:v>
                </c:pt>
                <c:pt idx="108">
                  <c:v>7.5000000000000011E-2</c:v>
                </c:pt>
                <c:pt idx="109">
                  <c:v>7.5694444444444481E-2</c:v>
                </c:pt>
                <c:pt idx="110">
                  <c:v>7.6388888888888909E-2</c:v>
                </c:pt>
                <c:pt idx="111">
                  <c:v>7.7083333333333406E-2</c:v>
                </c:pt>
                <c:pt idx="112">
                  <c:v>7.7777777777777793E-2</c:v>
                </c:pt>
                <c:pt idx="113">
                  <c:v>7.8472222222222263E-2</c:v>
                </c:pt>
                <c:pt idx="114">
                  <c:v>7.9166666666666718E-2</c:v>
                </c:pt>
                <c:pt idx="115">
                  <c:v>7.9861111111111174E-2</c:v>
                </c:pt>
                <c:pt idx="116">
                  <c:v>8.0555555555555672E-2</c:v>
                </c:pt>
                <c:pt idx="117">
                  <c:v>8.1250000000000044E-2</c:v>
                </c:pt>
                <c:pt idx="118">
                  <c:v>8.1944444444444514E-2</c:v>
                </c:pt>
                <c:pt idx="119">
                  <c:v>8.2638888888888956E-2</c:v>
                </c:pt>
                <c:pt idx="120">
                  <c:v>8.3333333333333384E-2</c:v>
                </c:pt>
                <c:pt idx="121">
                  <c:v>8.4027777777777798E-2</c:v>
                </c:pt>
                <c:pt idx="122">
                  <c:v>8.472222222222231E-2</c:v>
                </c:pt>
                <c:pt idx="123">
                  <c:v>8.5416666666666724E-2</c:v>
                </c:pt>
                <c:pt idx="124">
                  <c:v>8.6111111111111069E-2</c:v>
                </c:pt>
                <c:pt idx="125">
                  <c:v>8.6805555555555566E-2</c:v>
                </c:pt>
                <c:pt idx="126">
                  <c:v>8.7500000000000022E-2</c:v>
                </c:pt>
                <c:pt idx="127">
                  <c:v>8.8194444444444561E-2</c:v>
                </c:pt>
                <c:pt idx="128">
                  <c:v>8.8888888888888934E-2</c:v>
                </c:pt>
                <c:pt idx="129">
                  <c:v>8.9583333333333362E-2</c:v>
                </c:pt>
                <c:pt idx="130">
                  <c:v>9.0277777777777721E-2</c:v>
                </c:pt>
                <c:pt idx="131">
                  <c:v>9.0972222222222246E-2</c:v>
                </c:pt>
                <c:pt idx="132">
                  <c:v>9.1666666666666757E-2</c:v>
                </c:pt>
                <c:pt idx="133">
                  <c:v>9.2361111111111061E-2</c:v>
                </c:pt>
                <c:pt idx="134">
                  <c:v>9.3055555555555655E-2</c:v>
                </c:pt>
                <c:pt idx="135">
                  <c:v>9.3750000000000097E-2</c:v>
                </c:pt>
                <c:pt idx="136">
                  <c:v>9.4444444444444511E-2</c:v>
                </c:pt>
                <c:pt idx="137">
                  <c:v>9.5138888888888981E-2</c:v>
                </c:pt>
                <c:pt idx="138">
                  <c:v>9.5833333333333368E-2</c:v>
                </c:pt>
                <c:pt idx="139">
                  <c:v>9.6527777777777754E-2</c:v>
                </c:pt>
                <c:pt idx="140">
                  <c:v>9.7222222222222238E-2</c:v>
                </c:pt>
                <c:pt idx="141">
                  <c:v>9.7916666666666707E-2</c:v>
                </c:pt>
                <c:pt idx="142">
                  <c:v>9.861111111111108E-2</c:v>
                </c:pt>
                <c:pt idx="143">
                  <c:v>9.9305555555555577E-2</c:v>
                </c:pt>
                <c:pt idx="144">
                  <c:v>0.10000000000000003</c:v>
                </c:pt>
                <c:pt idx="145">
                  <c:v>0.1006944444444445</c:v>
                </c:pt>
                <c:pt idx="146">
                  <c:v>0.10138888888888888</c:v>
                </c:pt>
                <c:pt idx="147">
                  <c:v>0.10208333333333336</c:v>
                </c:pt>
                <c:pt idx="148">
                  <c:v>0.10277777777777779</c:v>
                </c:pt>
                <c:pt idx="149">
                  <c:v>0.10347222222222227</c:v>
                </c:pt>
                <c:pt idx="150">
                  <c:v>0.10416666666666671</c:v>
                </c:pt>
                <c:pt idx="151">
                  <c:v>0.10486111111111115</c:v>
                </c:pt>
                <c:pt idx="152">
                  <c:v>0.1055555555555556</c:v>
                </c:pt>
                <c:pt idx="153">
                  <c:v>0.10625000000000002</c:v>
                </c:pt>
                <c:pt idx="154">
                  <c:v>0.10694444444444448</c:v>
                </c:pt>
                <c:pt idx="155">
                  <c:v>0.10763888888888892</c:v>
                </c:pt>
                <c:pt idx="156">
                  <c:v>0.10833333333333336</c:v>
                </c:pt>
                <c:pt idx="157">
                  <c:v>0.10902777777777779</c:v>
                </c:pt>
                <c:pt idx="158">
                  <c:v>0.10972222222222232</c:v>
                </c:pt>
                <c:pt idx="159">
                  <c:v>0.11041666666666665</c:v>
                </c:pt>
                <c:pt idx="160">
                  <c:v>0.11111111111111112</c:v>
                </c:pt>
                <c:pt idx="161">
                  <c:v>0.11180555555555557</c:v>
                </c:pt>
                <c:pt idx="162">
                  <c:v>0.11250000000000002</c:v>
                </c:pt>
                <c:pt idx="163">
                  <c:v>0.1131944444444445</c:v>
                </c:pt>
                <c:pt idx="164">
                  <c:v>0.11388888888888886</c:v>
                </c:pt>
                <c:pt idx="165">
                  <c:v>0.11458333333333334</c:v>
                </c:pt>
                <c:pt idx="166">
                  <c:v>0.11527777777777778</c:v>
                </c:pt>
                <c:pt idx="167">
                  <c:v>0.11597222222222227</c:v>
                </c:pt>
                <c:pt idx="168">
                  <c:v>0.11666666666666671</c:v>
                </c:pt>
                <c:pt idx="169">
                  <c:v>0.11736111111111112</c:v>
                </c:pt>
                <c:pt idx="170">
                  <c:v>0.11805555555555559</c:v>
                </c:pt>
                <c:pt idx="171">
                  <c:v>0.11875000000000006</c:v>
                </c:pt>
                <c:pt idx="172">
                  <c:v>0.11944444444444449</c:v>
                </c:pt>
                <c:pt idx="173">
                  <c:v>0.12013888888888889</c:v>
                </c:pt>
                <c:pt idx="174">
                  <c:v>0.12083333333333333</c:v>
                </c:pt>
                <c:pt idx="175">
                  <c:v>0.12152777777777779</c:v>
                </c:pt>
                <c:pt idx="176">
                  <c:v>0.12222222222222232</c:v>
                </c:pt>
                <c:pt idx="177">
                  <c:v>0.12291666666666667</c:v>
                </c:pt>
                <c:pt idx="178">
                  <c:v>0.12361111111111116</c:v>
                </c:pt>
                <c:pt idx="179">
                  <c:v>0.1243055555555556</c:v>
                </c:pt>
                <c:pt idx="180">
                  <c:v>0.125</c:v>
                </c:pt>
                <c:pt idx="181">
                  <c:v>0.12569444444444444</c:v>
                </c:pt>
                <c:pt idx="182">
                  <c:v>0.12638888888888888</c:v>
                </c:pt>
                <c:pt idx="183">
                  <c:v>0.12708333333333341</c:v>
                </c:pt>
                <c:pt idx="184">
                  <c:v>0.1277777777777778</c:v>
                </c:pt>
                <c:pt idx="185">
                  <c:v>0.12847222222222224</c:v>
                </c:pt>
                <c:pt idx="186">
                  <c:v>0.12916666666666668</c:v>
                </c:pt>
                <c:pt idx="187">
                  <c:v>0.1298611111111112</c:v>
                </c:pt>
                <c:pt idx="188">
                  <c:v>0.13055555555555548</c:v>
                </c:pt>
                <c:pt idx="189">
                  <c:v>0.13125000000000001</c:v>
                </c:pt>
                <c:pt idx="190">
                  <c:v>0.13194444444444461</c:v>
                </c:pt>
                <c:pt idx="191">
                  <c:v>0.13263888888888889</c:v>
                </c:pt>
                <c:pt idx="192">
                  <c:v>0.13333333333333341</c:v>
                </c:pt>
                <c:pt idx="193">
                  <c:v>0.13402777777777777</c:v>
                </c:pt>
                <c:pt idx="194">
                  <c:v>0.13472222222222224</c:v>
                </c:pt>
                <c:pt idx="195">
                  <c:v>0.13541666666666671</c:v>
                </c:pt>
                <c:pt idx="196">
                  <c:v>0.13611111111111118</c:v>
                </c:pt>
                <c:pt idx="197">
                  <c:v>0.13680555555555546</c:v>
                </c:pt>
                <c:pt idx="198">
                  <c:v>0.13750000000000001</c:v>
                </c:pt>
                <c:pt idx="199">
                  <c:v>0.13819444444444451</c:v>
                </c:pt>
                <c:pt idx="200">
                  <c:v>0.1388888888888889</c:v>
                </c:pt>
                <c:pt idx="201">
                  <c:v>0.13958333333333342</c:v>
                </c:pt>
                <c:pt idx="202">
                  <c:v>0.14027777777777778</c:v>
                </c:pt>
                <c:pt idx="203">
                  <c:v>0.1409722222222223</c:v>
                </c:pt>
                <c:pt idx="204">
                  <c:v>0.14166666666666666</c:v>
                </c:pt>
                <c:pt idx="205">
                  <c:v>0.14236111111111119</c:v>
                </c:pt>
                <c:pt idx="206">
                  <c:v>0.14305555555555557</c:v>
                </c:pt>
                <c:pt idx="207">
                  <c:v>0.14375000000000004</c:v>
                </c:pt>
                <c:pt idx="208">
                  <c:v>0.14444444444444465</c:v>
                </c:pt>
                <c:pt idx="209">
                  <c:v>0.1451388888888889</c:v>
                </c:pt>
                <c:pt idx="210">
                  <c:v>0.14583333333333345</c:v>
                </c:pt>
                <c:pt idx="211">
                  <c:v>0.14652777777777778</c:v>
                </c:pt>
                <c:pt idx="212">
                  <c:v>0.14722222222222231</c:v>
                </c:pt>
                <c:pt idx="213">
                  <c:v>0.14791666666666678</c:v>
                </c:pt>
                <c:pt idx="214">
                  <c:v>0.14861111111111122</c:v>
                </c:pt>
                <c:pt idx="215">
                  <c:v>0.14930555555555555</c:v>
                </c:pt>
                <c:pt idx="216">
                  <c:v>0.15000000000000008</c:v>
                </c:pt>
                <c:pt idx="217">
                  <c:v>0.15069444444444452</c:v>
                </c:pt>
                <c:pt idx="218">
                  <c:v>0.15138888888888891</c:v>
                </c:pt>
                <c:pt idx="219">
                  <c:v>0.15208333333333346</c:v>
                </c:pt>
                <c:pt idx="220">
                  <c:v>0.15277777777777776</c:v>
                </c:pt>
                <c:pt idx="221">
                  <c:v>0.15347222222222232</c:v>
                </c:pt>
                <c:pt idx="222">
                  <c:v>0.1541666666666667</c:v>
                </c:pt>
                <c:pt idx="223">
                  <c:v>0.15486111111111125</c:v>
                </c:pt>
                <c:pt idx="224">
                  <c:v>0.15555555555555556</c:v>
                </c:pt>
                <c:pt idx="225">
                  <c:v>0.15625000000000008</c:v>
                </c:pt>
                <c:pt idx="226">
                  <c:v>0.15694444444444466</c:v>
                </c:pt>
                <c:pt idx="227">
                  <c:v>0.15763888888888891</c:v>
                </c:pt>
                <c:pt idx="228">
                  <c:v>0.15833333333333346</c:v>
                </c:pt>
                <c:pt idx="229">
                  <c:v>0.15902777777777785</c:v>
                </c:pt>
                <c:pt idx="230">
                  <c:v>0.15972222222222238</c:v>
                </c:pt>
                <c:pt idx="231">
                  <c:v>0.16041666666666674</c:v>
                </c:pt>
                <c:pt idx="232">
                  <c:v>0.1611111111111112</c:v>
                </c:pt>
                <c:pt idx="233">
                  <c:v>0.16180555555555551</c:v>
                </c:pt>
                <c:pt idx="234">
                  <c:v>0.16250000000000003</c:v>
                </c:pt>
                <c:pt idx="235">
                  <c:v>0.16319444444444456</c:v>
                </c:pt>
                <c:pt idx="236">
                  <c:v>0.16388888888888892</c:v>
                </c:pt>
                <c:pt idx="237">
                  <c:v>0.16458333333333341</c:v>
                </c:pt>
                <c:pt idx="238">
                  <c:v>0.1652777777777778</c:v>
                </c:pt>
                <c:pt idx="239">
                  <c:v>0.16597222222222233</c:v>
                </c:pt>
                <c:pt idx="240">
                  <c:v>0.16666666666666669</c:v>
                </c:pt>
                <c:pt idx="241">
                  <c:v>0.16736111111111121</c:v>
                </c:pt>
                <c:pt idx="242">
                  <c:v>0.16805555555555549</c:v>
                </c:pt>
                <c:pt idx="243">
                  <c:v>0.16875000000000004</c:v>
                </c:pt>
                <c:pt idx="244">
                  <c:v>0.16944444444444462</c:v>
                </c:pt>
                <c:pt idx="245">
                  <c:v>0.1701388888888889</c:v>
                </c:pt>
                <c:pt idx="246">
                  <c:v>0.17083333333333339</c:v>
                </c:pt>
                <c:pt idx="247">
                  <c:v>0.17152777777777775</c:v>
                </c:pt>
                <c:pt idx="248">
                  <c:v>0.17222222222222233</c:v>
                </c:pt>
                <c:pt idx="249">
                  <c:v>0.17291666666666677</c:v>
                </c:pt>
                <c:pt idx="250">
                  <c:v>0.17361111111111122</c:v>
                </c:pt>
                <c:pt idx="251">
                  <c:v>0.17430555555555557</c:v>
                </c:pt>
                <c:pt idx="252">
                  <c:v>0.17500000000000004</c:v>
                </c:pt>
                <c:pt idx="253">
                  <c:v>0.17569444444444454</c:v>
                </c:pt>
                <c:pt idx="254">
                  <c:v>0.1763888888888889</c:v>
                </c:pt>
                <c:pt idx="255">
                  <c:v>0.17708333333333345</c:v>
                </c:pt>
                <c:pt idx="256">
                  <c:v>0.17777777777777778</c:v>
                </c:pt>
                <c:pt idx="257">
                  <c:v>0.17847222222222231</c:v>
                </c:pt>
                <c:pt idx="258">
                  <c:v>0.1791666666666667</c:v>
                </c:pt>
                <c:pt idx="259">
                  <c:v>0.17986111111111122</c:v>
                </c:pt>
                <c:pt idx="260">
                  <c:v>0.18055555555555555</c:v>
                </c:pt>
                <c:pt idx="261">
                  <c:v>0.18125000000000008</c:v>
                </c:pt>
                <c:pt idx="262">
                  <c:v>0.18194444444444463</c:v>
                </c:pt>
                <c:pt idx="263">
                  <c:v>0.18263888888888891</c:v>
                </c:pt>
                <c:pt idx="264">
                  <c:v>0.18333333333333346</c:v>
                </c:pt>
                <c:pt idx="265">
                  <c:v>0.18402777777777779</c:v>
                </c:pt>
                <c:pt idx="266">
                  <c:v>0.18472222222222232</c:v>
                </c:pt>
                <c:pt idx="267">
                  <c:v>0.18541666666666679</c:v>
                </c:pt>
                <c:pt idx="268">
                  <c:v>0.18611111111111125</c:v>
                </c:pt>
                <c:pt idx="269">
                  <c:v>0.18680555555555556</c:v>
                </c:pt>
                <c:pt idx="270">
                  <c:v>0.18750000000000008</c:v>
                </c:pt>
                <c:pt idx="271">
                  <c:v>0.18819444444444458</c:v>
                </c:pt>
                <c:pt idx="272">
                  <c:v>0.18888888888888891</c:v>
                </c:pt>
                <c:pt idx="273">
                  <c:v>0.18958333333333346</c:v>
                </c:pt>
                <c:pt idx="274">
                  <c:v>0.1902777777777778</c:v>
                </c:pt>
                <c:pt idx="275">
                  <c:v>0.19097222222222224</c:v>
                </c:pt>
                <c:pt idx="276">
                  <c:v>0.19166666666666668</c:v>
                </c:pt>
                <c:pt idx="277">
                  <c:v>0.1923611111111112</c:v>
                </c:pt>
                <c:pt idx="278">
                  <c:v>0.19305555555555548</c:v>
                </c:pt>
                <c:pt idx="279">
                  <c:v>0.19375000000000003</c:v>
                </c:pt>
                <c:pt idx="280">
                  <c:v>0.19444444444444464</c:v>
                </c:pt>
                <c:pt idx="281">
                  <c:v>0.19513888888888892</c:v>
                </c:pt>
                <c:pt idx="282">
                  <c:v>0.19583333333333341</c:v>
                </c:pt>
                <c:pt idx="283">
                  <c:v>0.1965277777777778</c:v>
                </c:pt>
                <c:pt idx="284">
                  <c:v>0.19722222222222233</c:v>
                </c:pt>
                <c:pt idx="285">
                  <c:v>0.19791666666666671</c:v>
                </c:pt>
                <c:pt idx="286">
                  <c:v>0.19861111111111121</c:v>
                </c:pt>
                <c:pt idx="287">
                  <c:v>0.19930555555555549</c:v>
                </c:pt>
                <c:pt idx="288">
                  <c:v>0.20000000000000004</c:v>
                </c:pt>
                <c:pt idx="289">
                  <c:v>0.20069444444444451</c:v>
                </c:pt>
                <c:pt idx="290">
                  <c:v>0.2013888888888889</c:v>
                </c:pt>
                <c:pt idx="291">
                  <c:v>0.20208333333333339</c:v>
                </c:pt>
                <c:pt idx="292">
                  <c:v>0.20277777777777781</c:v>
                </c:pt>
                <c:pt idx="293">
                  <c:v>0.20347222222222228</c:v>
                </c:pt>
                <c:pt idx="294">
                  <c:v>0.20416666666666669</c:v>
                </c:pt>
                <c:pt idx="295">
                  <c:v>0.20486111111111122</c:v>
                </c:pt>
                <c:pt idx="296">
                  <c:v>0.20555555555555557</c:v>
                </c:pt>
                <c:pt idx="297">
                  <c:v>0.20625000000000004</c:v>
                </c:pt>
                <c:pt idx="298">
                  <c:v>0.20694444444444465</c:v>
                </c:pt>
                <c:pt idx="299">
                  <c:v>0.2076388888888889</c:v>
                </c:pt>
                <c:pt idx="300">
                  <c:v>0.20833333333333345</c:v>
                </c:pt>
                <c:pt idx="301">
                  <c:v>0.20902777777777778</c:v>
                </c:pt>
                <c:pt idx="302">
                  <c:v>0.20972222222222231</c:v>
                </c:pt>
                <c:pt idx="303">
                  <c:v>0.21041666666666678</c:v>
                </c:pt>
                <c:pt idx="304">
                  <c:v>0.21111111111111122</c:v>
                </c:pt>
                <c:pt idx="305">
                  <c:v>0.21180555555555555</c:v>
                </c:pt>
                <c:pt idx="306">
                  <c:v>0.21250000000000008</c:v>
                </c:pt>
                <c:pt idx="307">
                  <c:v>0.21319444444444452</c:v>
                </c:pt>
                <c:pt idx="308">
                  <c:v>0.21388888888888891</c:v>
                </c:pt>
                <c:pt idx="309">
                  <c:v>0.21458333333333346</c:v>
                </c:pt>
                <c:pt idx="310">
                  <c:v>0.21527777777777779</c:v>
                </c:pt>
                <c:pt idx="311">
                  <c:v>0.21597222222222232</c:v>
                </c:pt>
                <c:pt idx="312">
                  <c:v>0.2166666666666667</c:v>
                </c:pt>
                <c:pt idx="313">
                  <c:v>0.21736111111111125</c:v>
                </c:pt>
                <c:pt idx="314">
                  <c:v>0.21805555555555556</c:v>
                </c:pt>
                <c:pt idx="315">
                  <c:v>0.21875000000000008</c:v>
                </c:pt>
                <c:pt idx="316">
                  <c:v>0.21944444444444466</c:v>
                </c:pt>
                <c:pt idx="317">
                  <c:v>0.22013888888888888</c:v>
                </c:pt>
                <c:pt idx="318">
                  <c:v>0.22083333333333341</c:v>
                </c:pt>
                <c:pt idx="319">
                  <c:v>0.2215277777777778</c:v>
                </c:pt>
                <c:pt idx="320">
                  <c:v>0.22222222222222224</c:v>
                </c:pt>
                <c:pt idx="321">
                  <c:v>0.22291666666666671</c:v>
                </c:pt>
                <c:pt idx="322">
                  <c:v>0.22361111111111118</c:v>
                </c:pt>
                <c:pt idx="323">
                  <c:v>0.22430555555555551</c:v>
                </c:pt>
                <c:pt idx="324">
                  <c:v>0.22500000000000003</c:v>
                </c:pt>
                <c:pt idx="325">
                  <c:v>0.22569444444444456</c:v>
                </c:pt>
                <c:pt idx="326">
                  <c:v>0.22638888888888892</c:v>
                </c:pt>
                <c:pt idx="327">
                  <c:v>0.22708333333333341</c:v>
                </c:pt>
                <c:pt idx="328">
                  <c:v>0.2277777777777778</c:v>
                </c:pt>
                <c:pt idx="329">
                  <c:v>0.22847222222222233</c:v>
                </c:pt>
                <c:pt idx="330">
                  <c:v>0.22916666666666669</c:v>
                </c:pt>
                <c:pt idx="331">
                  <c:v>0.22986111111111121</c:v>
                </c:pt>
                <c:pt idx="332">
                  <c:v>0.23055555555555546</c:v>
                </c:pt>
                <c:pt idx="333">
                  <c:v>0.23125000000000001</c:v>
                </c:pt>
                <c:pt idx="334">
                  <c:v>0.23194444444444459</c:v>
                </c:pt>
                <c:pt idx="335">
                  <c:v>0.2326388888888889</c:v>
                </c:pt>
                <c:pt idx="336">
                  <c:v>0.23333333333333339</c:v>
                </c:pt>
                <c:pt idx="337">
                  <c:v>0.23402777777777781</c:v>
                </c:pt>
                <c:pt idx="338">
                  <c:v>0.23472222222222228</c:v>
                </c:pt>
                <c:pt idx="339">
                  <c:v>0.23541666666666677</c:v>
                </c:pt>
                <c:pt idx="340">
                  <c:v>0.23611111111111122</c:v>
                </c:pt>
                <c:pt idx="341">
                  <c:v>0.23680555555555557</c:v>
                </c:pt>
                <c:pt idx="342">
                  <c:v>0.23750000000000004</c:v>
                </c:pt>
                <c:pt idx="343">
                  <c:v>0.23819444444444454</c:v>
                </c:pt>
                <c:pt idx="344">
                  <c:v>0.2388888888888889</c:v>
                </c:pt>
                <c:pt idx="345">
                  <c:v>0.23958333333333345</c:v>
                </c:pt>
                <c:pt idx="346">
                  <c:v>0.24027777777777778</c:v>
                </c:pt>
                <c:pt idx="347">
                  <c:v>0.24097222222222231</c:v>
                </c:pt>
                <c:pt idx="348">
                  <c:v>0.2416666666666667</c:v>
                </c:pt>
                <c:pt idx="349">
                  <c:v>0.24236111111111122</c:v>
                </c:pt>
                <c:pt idx="350">
                  <c:v>0.24305555555555555</c:v>
                </c:pt>
                <c:pt idx="351">
                  <c:v>0.24375000000000008</c:v>
                </c:pt>
                <c:pt idx="352">
                  <c:v>0.24444444444444469</c:v>
                </c:pt>
                <c:pt idx="353">
                  <c:v>0.24513888888888891</c:v>
                </c:pt>
                <c:pt idx="354">
                  <c:v>0.24583333333333346</c:v>
                </c:pt>
                <c:pt idx="355">
                  <c:v>0.24652777777777779</c:v>
                </c:pt>
                <c:pt idx="356">
                  <c:v>0.24722222222222232</c:v>
                </c:pt>
                <c:pt idx="357">
                  <c:v>0.24791666666666679</c:v>
                </c:pt>
                <c:pt idx="358">
                  <c:v>0.24861111111111125</c:v>
                </c:pt>
                <c:pt idx="359">
                  <c:v>0.24930555555555556</c:v>
                </c:pt>
                <c:pt idx="360">
                  <c:v>0.25</c:v>
                </c:pt>
                <c:pt idx="361">
                  <c:v>0.25069444444444444</c:v>
                </c:pt>
                <c:pt idx="362">
                  <c:v>0.25138888888888916</c:v>
                </c:pt>
                <c:pt idx="363">
                  <c:v>0.25208333333333333</c:v>
                </c:pt>
                <c:pt idx="364">
                  <c:v>0.25277777777777782</c:v>
                </c:pt>
                <c:pt idx="365">
                  <c:v>0.25347222222222232</c:v>
                </c:pt>
                <c:pt idx="366">
                  <c:v>0.25416666666666682</c:v>
                </c:pt>
                <c:pt idx="367">
                  <c:v>0.25486111111111109</c:v>
                </c:pt>
                <c:pt idx="368">
                  <c:v>0.25555555555555559</c:v>
                </c:pt>
                <c:pt idx="369">
                  <c:v>0.25625000000000003</c:v>
                </c:pt>
                <c:pt idx="370">
                  <c:v>0.25694444444444448</c:v>
                </c:pt>
                <c:pt idx="371">
                  <c:v>0.25763888888888892</c:v>
                </c:pt>
                <c:pt idx="372">
                  <c:v>0.25833333333333325</c:v>
                </c:pt>
                <c:pt idx="373">
                  <c:v>0.25902777777777797</c:v>
                </c:pt>
                <c:pt idx="374">
                  <c:v>0.2597222222222223</c:v>
                </c:pt>
                <c:pt idx="375">
                  <c:v>0.26041666666666691</c:v>
                </c:pt>
                <c:pt idx="376">
                  <c:v>0.26111111111111113</c:v>
                </c:pt>
                <c:pt idx="377">
                  <c:v>0.26180555555555557</c:v>
                </c:pt>
                <c:pt idx="378">
                  <c:v>0.26250000000000001</c:v>
                </c:pt>
                <c:pt idx="379">
                  <c:v>0.26319444444444445</c:v>
                </c:pt>
                <c:pt idx="380">
                  <c:v>0.26388888888888923</c:v>
                </c:pt>
                <c:pt idx="381">
                  <c:v>0.26458333333333334</c:v>
                </c:pt>
                <c:pt idx="382">
                  <c:v>0.26527777777777795</c:v>
                </c:pt>
                <c:pt idx="383">
                  <c:v>0.26597222222222239</c:v>
                </c:pt>
                <c:pt idx="384">
                  <c:v>0.26666666666666683</c:v>
                </c:pt>
                <c:pt idx="385">
                  <c:v>0.2673611111111111</c:v>
                </c:pt>
                <c:pt idx="386">
                  <c:v>0.26805555555555555</c:v>
                </c:pt>
                <c:pt idx="387">
                  <c:v>0.26875000000000004</c:v>
                </c:pt>
                <c:pt idx="388">
                  <c:v>0.2694444444444446</c:v>
                </c:pt>
                <c:pt idx="389">
                  <c:v>0.27013888888888887</c:v>
                </c:pt>
                <c:pt idx="390">
                  <c:v>0.27083333333333326</c:v>
                </c:pt>
                <c:pt idx="391">
                  <c:v>0.27152777777777798</c:v>
                </c:pt>
                <c:pt idx="392">
                  <c:v>0.27222222222222231</c:v>
                </c:pt>
                <c:pt idx="393">
                  <c:v>0.27291666666666692</c:v>
                </c:pt>
                <c:pt idx="394">
                  <c:v>0.27361111111111103</c:v>
                </c:pt>
                <c:pt idx="395">
                  <c:v>0.27430555555555552</c:v>
                </c:pt>
                <c:pt idx="396">
                  <c:v>0.27500000000000002</c:v>
                </c:pt>
                <c:pt idx="397">
                  <c:v>0.27569444444444446</c:v>
                </c:pt>
                <c:pt idx="398">
                  <c:v>0.27638888888888918</c:v>
                </c:pt>
                <c:pt idx="399">
                  <c:v>0.27708333333333335</c:v>
                </c:pt>
                <c:pt idx="400">
                  <c:v>0.27777777777777801</c:v>
                </c:pt>
                <c:pt idx="401">
                  <c:v>0.27847222222222245</c:v>
                </c:pt>
                <c:pt idx="402">
                  <c:v>0.2791666666666669</c:v>
                </c:pt>
                <c:pt idx="403">
                  <c:v>0.27986111111111112</c:v>
                </c:pt>
                <c:pt idx="404">
                  <c:v>0.28055555555555556</c:v>
                </c:pt>
                <c:pt idx="405">
                  <c:v>0.28125</c:v>
                </c:pt>
                <c:pt idx="406">
                  <c:v>0.28194444444444461</c:v>
                </c:pt>
                <c:pt idx="407">
                  <c:v>0.28263888888888888</c:v>
                </c:pt>
                <c:pt idx="408">
                  <c:v>0.28333333333333333</c:v>
                </c:pt>
                <c:pt idx="409">
                  <c:v>0.28402777777777805</c:v>
                </c:pt>
                <c:pt idx="410">
                  <c:v>0.28472222222222232</c:v>
                </c:pt>
                <c:pt idx="411">
                  <c:v>0.28541666666666693</c:v>
                </c:pt>
                <c:pt idx="412">
                  <c:v>0.28611111111111115</c:v>
                </c:pt>
                <c:pt idx="413">
                  <c:v>0.2868055555555557</c:v>
                </c:pt>
                <c:pt idx="414">
                  <c:v>0.2875000000000002</c:v>
                </c:pt>
                <c:pt idx="415">
                  <c:v>0.28819444444444448</c:v>
                </c:pt>
                <c:pt idx="416">
                  <c:v>0.28888888888888936</c:v>
                </c:pt>
                <c:pt idx="417">
                  <c:v>0.28958333333333336</c:v>
                </c:pt>
                <c:pt idx="418">
                  <c:v>0.29027777777777797</c:v>
                </c:pt>
                <c:pt idx="419">
                  <c:v>0.29097222222222247</c:v>
                </c:pt>
                <c:pt idx="420">
                  <c:v>0.29166666666666691</c:v>
                </c:pt>
                <c:pt idx="421">
                  <c:v>0.29236111111111118</c:v>
                </c:pt>
                <c:pt idx="422">
                  <c:v>0.29305555555555557</c:v>
                </c:pt>
                <c:pt idx="423">
                  <c:v>0.29375000000000001</c:v>
                </c:pt>
                <c:pt idx="424">
                  <c:v>0.29444444444444462</c:v>
                </c:pt>
                <c:pt idx="425">
                  <c:v>0.29513888888888906</c:v>
                </c:pt>
                <c:pt idx="426">
                  <c:v>0.29583333333333334</c:v>
                </c:pt>
                <c:pt idx="427">
                  <c:v>0.29652777777777811</c:v>
                </c:pt>
                <c:pt idx="428">
                  <c:v>0.29722222222222239</c:v>
                </c:pt>
                <c:pt idx="429">
                  <c:v>0.297916666666667</c:v>
                </c:pt>
                <c:pt idx="430">
                  <c:v>0.2986111111111111</c:v>
                </c:pt>
                <c:pt idx="431">
                  <c:v>0.29930555555555571</c:v>
                </c:pt>
                <c:pt idx="432">
                  <c:v>0.30000000000000016</c:v>
                </c:pt>
                <c:pt idx="433">
                  <c:v>0.3006944444444446</c:v>
                </c:pt>
                <c:pt idx="434">
                  <c:v>0.30138888888888926</c:v>
                </c:pt>
                <c:pt idx="435">
                  <c:v>0.30208333333333331</c:v>
                </c:pt>
                <c:pt idx="436">
                  <c:v>0.30277777777777798</c:v>
                </c:pt>
                <c:pt idx="437">
                  <c:v>0.30347222222222242</c:v>
                </c:pt>
                <c:pt idx="438">
                  <c:v>0.30416666666666692</c:v>
                </c:pt>
                <c:pt idx="439">
                  <c:v>0.30486111111111108</c:v>
                </c:pt>
                <c:pt idx="440">
                  <c:v>0.30555555555555552</c:v>
                </c:pt>
                <c:pt idx="441">
                  <c:v>0.30625000000000002</c:v>
                </c:pt>
                <c:pt idx="442">
                  <c:v>0.30694444444444458</c:v>
                </c:pt>
                <c:pt idx="443">
                  <c:v>0.30763888888888907</c:v>
                </c:pt>
                <c:pt idx="444">
                  <c:v>0.30833333333333335</c:v>
                </c:pt>
                <c:pt idx="445">
                  <c:v>0.30902777777777818</c:v>
                </c:pt>
                <c:pt idx="446">
                  <c:v>0.30972222222222245</c:v>
                </c:pt>
                <c:pt idx="447">
                  <c:v>0.31041666666666706</c:v>
                </c:pt>
                <c:pt idx="448">
                  <c:v>0.31111111111111112</c:v>
                </c:pt>
                <c:pt idx="449">
                  <c:v>0.31180555555555572</c:v>
                </c:pt>
                <c:pt idx="450">
                  <c:v>0.31250000000000017</c:v>
                </c:pt>
                <c:pt idx="451">
                  <c:v>0.31319444444444461</c:v>
                </c:pt>
                <c:pt idx="452">
                  <c:v>0.31388888888888933</c:v>
                </c:pt>
                <c:pt idx="453">
                  <c:v>0.31458333333333338</c:v>
                </c:pt>
                <c:pt idx="454">
                  <c:v>0.31527777777777805</c:v>
                </c:pt>
                <c:pt idx="455">
                  <c:v>0.31597222222222243</c:v>
                </c:pt>
                <c:pt idx="456">
                  <c:v>0.31666666666666693</c:v>
                </c:pt>
                <c:pt idx="457">
                  <c:v>0.31736111111111132</c:v>
                </c:pt>
                <c:pt idx="458">
                  <c:v>0.3180555555555557</c:v>
                </c:pt>
                <c:pt idx="459">
                  <c:v>0.3187500000000002</c:v>
                </c:pt>
                <c:pt idx="460">
                  <c:v>0.31944444444444475</c:v>
                </c:pt>
                <c:pt idx="461">
                  <c:v>0.32013888888888914</c:v>
                </c:pt>
                <c:pt idx="462">
                  <c:v>0.32083333333333336</c:v>
                </c:pt>
                <c:pt idx="463">
                  <c:v>0.32152777777777813</c:v>
                </c:pt>
                <c:pt idx="464">
                  <c:v>0.32222222222222247</c:v>
                </c:pt>
                <c:pt idx="465">
                  <c:v>0.32291666666666707</c:v>
                </c:pt>
                <c:pt idx="466">
                  <c:v>0.32361111111111118</c:v>
                </c:pt>
                <c:pt idx="467">
                  <c:v>0.32430555555555574</c:v>
                </c:pt>
                <c:pt idx="468">
                  <c:v>0.32500000000000018</c:v>
                </c:pt>
                <c:pt idx="469">
                  <c:v>0.32569444444444462</c:v>
                </c:pt>
                <c:pt idx="470">
                  <c:v>0.32638888888888945</c:v>
                </c:pt>
                <c:pt idx="471">
                  <c:v>0.3270833333333335</c:v>
                </c:pt>
                <c:pt idx="472">
                  <c:v>0.32777777777777811</c:v>
                </c:pt>
                <c:pt idx="473">
                  <c:v>0.32847222222222255</c:v>
                </c:pt>
                <c:pt idx="474">
                  <c:v>0.329166666666667</c:v>
                </c:pt>
                <c:pt idx="475">
                  <c:v>0.32986111111111127</c:v>
                </c:pt>
                <c:pt idx="476">
                  <c:v>0.33055555555555571</c:v>
                </c:pt>
                <c:pt idx="477">
                  <c:v>0.33125000000000021</c:v>
                </c:pt>
                <c:pt idx="478">
                  <c:v>0.33194444444444476</c:v>
                </c:pt>
                <c:pt idx="479">
                  <c:v>0.33263888888888915</c:v>
                </c:pt>
                <c:pt idx="480">
                  <c:v>0.33333333333333331</c:v>
                </c:pt>
                <c:pt idx="481">
                  <c:v>0.3340277777777782</c:v>
                </c:pt>
                <c:pt idx="482">
                  <c:v>0.33472222222222242</c:v>
                </c:pt>
                <c:pt idx="483">
                  <c:v>0.33541666666666708</c:v>
                </c:pt>
                <c:pt idx="484">
                  <c:v>0.33611111111111108</c:v>
                </c:pt>
                <c:pt idx="485">
                  <c:v>0.33680555555555586</c:v>
                </c:pt>
                <c:pt idx="486">
                  <c:v>0.33750000000000024</c:v>
                </c:pt>
                <c:pt idx="487">
                  <c:v>0.33819444444444463</c:v>
                </c:pt>
                <c:pt idx="488">
                  <c:v>0.33888888888888935</c:v>
                </c:pt>
                <c:pt idx="489">
                  <c:v>0.33958333333333351</c:v>
                </c:pt>
                <c:pt idx="490">
                  <c:v>0.34027777777777801</c:v>
                </c:pt>
                <c:pt idx="491">
                  <c:v>0.34097222222222251</c:v>
                </c:pt>
                <c:pt idx="492">
                  <c:v>0.3416666666666669</c:v>
                </c:pt>
                <c:pt idx="493">
                  <c:v>0.34236111111111117</c:v>
                </c:pt>
                <c:pt idx="494">
                  <c:v>0.34305555555555556</c:v>
                </c:pt>
                <c:pt idx="495">
                  <c:v>0.34375000000000006</c:v>
                </c:pt>
                <c:pt idx="496">
                  <c:v>0.34444444444444472</c:v>
                </c:pt>
                <c:pt idx="497">
                  <c:v>0.34513888888888905</c:v>
                </c:pt>
                <c:pt idx="498">
                  <c:v>0.34583333333333333</c:v>
                </c:pt>
                <c:pt idx="499">
                  <c:v>0.34652777777777816</c:v>
                </c:pt>
                <c:pt idx="500">
                  <c:v>0.34722222222222238</c:v>
                </c:pt>
                <c:pt idx="501">
                  <c:v>0.34791666666666693</c:v>
                </c:pt>
                <c:pt idx="502">
                  <c:v>0.3486111111111112</c:v>
                </c:pt>
                <c:pt idx="503">
                  <c:v>0.34930555555555576</c:v>
                </c:pt>
                <c:pt idx="504">
                  <c:v>0.3500000000000002</c:v>
                </c:pt>
                <c:pt idx="505">
                  <c:v>0.35069444444444442</c:v>
                </c:pt>
                <c:pt idx="506">
                  <c:v>0.35138888888888936</c:v>
                </c:pt>
                <c:pt idx="507">
                  <c:v>0.3520833333333333</c:v>
                </c:pt>
                <c:pt idx="508">
                  <c:v>0.35277777777777797</c:v>
                </c:pt>
                <c:pt idx="509">
                  <c:v>0.35347222222222241</c:v>
                </c:pt>
                <c:pt idx="510">
                  <c:v>0.35416666666666691</c:v>
                </c:pt>
                <c:pt idx="511">
                  <c:v>0.35486111111111118</c:v>
                </c:pt>
                <c:pt idx="512">
                  <c:v>0.35555555555555557</c:v>
                </c:pt>
                <c:pt idx="513">
                  <c:v>0.35625000000000001</c:v>
                </c:pt>
                <c:pt idx="514">
                  <c:v>0.35694444444444462</c:v>
                </c:pt>
                <c:pt idx="515">
                  <c:v>0.35763888888888906</c:v>
                </c:pt>
                <c:pt idx="516">
                  <c:v>0.35833333333333334</c:v>
                </c:pt>
                <c:pt idx="517">
                  <c:v>0.35902777777777811</c:v>
                </c:pt>
                <c:pt idx="518">
                  <c:v>0.35972222222222239</c:v>
                </c:pt>
                <c:pt idx="519">
                  <c:v>0.360416666666667</c:v>
                </c:pt>
                <c:pt idx="520">
                  <c:v>0.3611111111111111</c:v>
                </c:pt>
                <c:pt idx="521">
                  <c:v>0.36180555555555571</c:v>
                </c:pt>
                <c:pt idx="522">
                  <c:v>0.36250000000000021</c:v>
                </c:pt>
                <c:pt idx="523">
                  <c:v>0.3631944444444446</c:v>
                </c:pt>
                <c:pt idx="524">
                  <c:v>0.36388888888888926</c:v>
                </c:pt>
                <c:pt idx="525">
                  <c:v>0.36458333333333331</c:v>
                </c:pt>
                <c:pt idx="526">
                  <c:v>0.36527777777777798</c:v>
                </c:pt>
                <c:pt idx="527">
                  <c:v>0.36597222222222242</c:v>
                </c:pt>
                <c:pt idx="528">
                  <c:v>0.36666666666666692</c:v>
                </c:pt>
                <c:pt idx="529">
                  <c:v>0.36736111111111108</c:v>
                </c:pt>
                <c:pt idx="530">
                  <c:v>0.36805555555555558</c:v>
                </c:pt>
                <c:pt idx="531">
                  <c:v>0.36875000000000002</c:v>
                </c:pt>
                <c:pt idx="532">
                  <c:v>0.36944444444444463</c:v>
                </c:pt>
                <c:pt idx="533">
                  <c:v>0.37013888888888902</c:v>
                </c:pt>
                <c:pt idx="534">
                  <c:v>0.37083333333333335</c:v>
                </c:pt>
                <c:pt idx="535">
                  <c:v>0.37152777777777812</c:v>
                </c:pt>
                <c:pt idx="536">
                  <c:v>0.37222222222222245</c:v>
                </c:pt>
                <c:pt idx="537">
                  <c:v>0.37291666666666701</c:v>
                </c:pt>
                <c:pt idx="538">
                  <c:v>0.37361111111111112</c:v>
                </c:pt>
                <c:pt idx="539">
                  <c:v>0.37430555555555567</c:v>
                </c:pt>
                <c:pt idx="540">
                  <c:v>0.37500000000000017</c:v>
                </c:pt>
                <c:pt idx="541">
                  <c:v>0.37569444444444466</c:v>
                </c:pt>
                <c:pt idx="542">
                  <c:v>0.37638888888888933</c:v>
                </c:pt>
                <c:pt idx="543">
                  <c:v>0.37708333333333338</c:v>
                </c:pt>
                <c:pt idx="544">
                  <c:v>0.37777777777777805</c:v>
                </c:pt>
                <c:pt idx="545">
                  <c:v>0.37847222222222254</c:v>
                </c:pt>
                <c:pt idx="546">
                  <c:v>0.37916666666666693</c:v>
                </c:pt>
                <c:pt idx="547">
                  <c:v>0.37986111111111132</c:v>
                </c:pt>
                <c:pt idx="548">
                  <c:v>0.3805555555555557</c:v>
                </c:pt>
                <c:pt idx="549">
                  <c:v>0.3812500000000002</c:v>
                </c:pt>
                <c:pt idx="550">
                  <c:v>0.38194444444444464</c:v>
                </c:pt>
                <c:pt idx="551">
                  <c:v>0.38263888888888914</c:v>
                </c:pt>
                <c:pt idx="552">
                  <c:v>0.3833333333333333</c:v>
                </c:pt>
                <c:pt idx="553">
                  <c:v>0.38402777777777813</c:v>
                </c:pt>
                <c:pt idx="554">
                  <c:v>0.38472222222222241</c:v>
                </c:pt>
                <c:pt idx="555">
                  <c:v>0.38541666666666707</c:v>
                </c:pt>
                <c:pt idx="556">
                  <c:v>0.38611111111111118</c:v>
                </c:pt>
                <c:pt idx="557">
                  <c:v>0.38680555555555574</c:v>
                </c:pt>
                <c:pt idx="558">
                  <c:v>0.38750000000000018</c:v>
                </c:pt>
                <c:pt idx="559">
                  <c:v>0.38819444444444462</c:v>
                </c:pt>
                <c:pt idx="560">
                  <c:v>0.38888888888888945</c:v>
                </c:pt>
                <c:pt idx="561">
                  <c:v>0.3895833333333335</c:v>
                </c:pt>
                <c:pt idx="562">
                  <c:v>0.39027777777777811</c:v>
                </c:pt>
                <c:pt idx="563">
                  <c:v>0.39097222222222255</c:v>
                </c:pt>
                <c:pt idx="564">
                  <c:v>0.391666666666667</c:v>
                </c:pt>
                <c:pt idx="565">
                  <c:v>0.39236111111111127</c:v>
                </c:pt>
                <c:pt idx="566">
                  <c:v>0.39305555555555571</c:v>
                </c:pt>
                <c:pt idx="567">
                  <c:v>0.39375000000000021</c:v>
                </c:pt>
                <c:pt idx="568">
                  <c:v>0.39444444444444476</c:v>
                </c:pt>
                <c:pt idx="569">
                  <c:v>0.39513888888888915</c:v>
                </c:pt>
                <c:pt idx="570">
                  <c:v>0.39583333333333331</c:v>
                </c:pt>
                <c:pt idx="571">
                  <c:v>0.3965277777777782</c:v>
                </c:pt>
                <c:pt idx="572">
                  <c:v>0.39722222222222242</c:v>
                </c:pt>
                <c:pt idx="573">
                  <c:v>0.39791666666666708</c:v>
                </c:pt>
                <c:pt idx="574">
                  <c:v>0.39861111111111108</c:v>
                </c:pt>
                <c:pt idx="575">
                  <c:v>0.39930555555555586</c:v>
                </c:pt>
                <c:pt idx="576">
                  <c:v>0.40000000000000008</c:v>
                </c:pt>
                <c:pt idx="577">
                  <c:v>0.40069444444444446</c:v>
                </c:pt>
                <c:pt idx="578">
                  <c:v>0.40138888888888918</c:v>
                </c:pt>
                <c:pt idx="579">
                  <c:v>0.40208333333333335</c:v>
                </c:pt>
                <c:pt idx="580">
                  <c:v>0.40277777777777796</c:v>
                </c:pt>
                <c:pt idx="581">
                  <c:v>0.40347222222222245</c:v>
                </c:pt>
                <c:pt idx="582">
                  <c:v>0.40416666666666684</c:v>
                </c:pt>
                <c:pt idx="583">
                  <c:v>0.40486111111111112</c:v>
                </c:pt>
                <c:pt idx="584">
                  <c:v>0.4055555555555555</c:v>
                </c:pt>
                <c:pt idx="585">
                  <c:v>0.40625</c:v>
                </c:pt>
                <c:pt idx="586">
                  <c:v>0.40694444444444466</c:v>
                </c:pt>
                <c:pt idx="587">
                  <c:v>0.40763888888888888</c:v>
                </c:pt>
                <c:pt idx="588">
                  <c:v>0.40833333333333333</c:v>
                </c:pt>
                <c:pt idx="589">
                  <c:v>0.40902777777777805</c:v>
                </c:pt>
                <c:pt idx="590">
                  <c:v>0.40972222222222232</c:v>
                </c:pt>
                <c:pt idx="591">
                  <c:v>0.41041666666666693</c:v>
                </c:pt>
                <c:pt idx="592">
                  <c:v>0.41111111111111115</c:v>
                </c:pt>
                <c:pt idx="593">
                  <c:v>0.4118055555555557</c:v>
                </c:pt>
                <c:pt idx="594">
                  <c:v>0.4125000000000002</c:v>
                </c:pt>
                <c:pt idx="595">
                  <c:v>0.41319444444444442</c:v>
                </c:pt>
                <c:pt idx="596">
                  <c:v>0.41388888888888936</c:v>
                </c:pt>
                <c:pt idx="597">
                  <c:v>0.4145833333333333</c:v>
                </c:pt>
                <c:pt idx="598">
                  <c:v>0.41527777777777797</c:v>
                </c:pt>
                <c:pt idx="599">
                  <c:v>0.41597222222222241</c:v>
                </c:pt>
                <c:pt idx="600">
                  <c:v>0.41666666666666691</c:v>
                </c:pt>
                <c:pt idx="601">
                  <c:v>0.41736111111111118</c:v>
                </c:pt>
                <c:pt idx="602">
                  <c:v>0.41805555555555557</c:v>
                </c:pt>
                <c:pt idx="603">
                  <c:v>0.41875000000000001</c:v>
                </c:pt>
                <c:pt idx="604">
                  <c:v>0.41944444444444462</c:v>
                </c:pt>
                <c:pt idx="605">
                  <c:v>0.42013888888888906</c:v>
                </c:pt>
                <c:pt idx="606">
                  <c:v>0.42083333333333334</c:v>
                </c:pt>
                <c:pt idx="607">
                  <c:v>0.42152777777777811</c:v>
                </c:pt>
                <c:pt idx="608">
                  <c:v>0.42222222222222239</c:v>
                </c:pt>
                <c:pt idx="609">
                  <c:v>0.422916666666667</c:v>
                </c:pt>
                <c:pt idx="610">
                  <c:v>0.4236111111111111</c:v>
                </c:pt>
                <c:pt idx="611">
                  <c:v>0.42430555555555571</c:v>
                </c:pt>
                <c:pt idx="612">
                  <c:v>0.42500000000000021</c:v>
                </c:pt>
                <c:pt idx="613">
                  <c:v>0.4256944444444446</c:v>
                </c:pt>
                <c:pt idx="614">
                  <c:v>0.42638888888888926</c:v>
                </c:pt>
                <c:pt idx="615">
                  <c:v>0.42708333333333331</c:v>
                </c:pt>
                <c:pt idx="616">
                  <c:v>0.42777777777777798</c:v>
                </c:pt>
                <c:pt idx="617">
                  <c:v>0.42847222222222242</c:v>
                </c:pt>
                <c:pt idx="618">
                  <c:v>0.42916666666666692</c:v>
                </c:pt>
                <c:pt idx="619">
                  <c:v>0.42986111111111108</c:v>
                </c:pt>
                <c:pt idx="620">
                  <c:v>0.43055555555555558</c:v>
                </c:pt>
                <c:pt idx="621">
                  <c:v>0.43125000000000002</c:v>
                </c:pt>
                <c:pt idx="622">
                  <c:v>0.43194444444444463</c:v>
                </c:pt>
                <c:pt idx="623">
                  <c:v>0.43263888888888902</c:v>
                </c:pt>
                <c:pt idx="624">
                  <c:v>0.43333333333333335</c:v>
                </c:pt>
                <c:pt idx="625">
                  <c:v>0.43402777777777812</c:v>
                </c:pt>
                <c:pt idx="626">
                  <c:v>0.43472222222222245</c:v>
                </c:pt>
                <c:pt idx="627">
                  <c:v>0.43541666666666701</c:v>
                </c:pt>
                <c:pt idx="628">
                  <c:v>0.43611111111111112</c:v>
                </c:pt>
                <c:pt idx="629">
                  <c:v>0.43680555555555567</c:v>
                </c:pt>
                <c:pt idx="630">
                  <c:v>0.43750000000000017</c:v>
                </c:pt>
                <c:pt idx="631">
                  <c:v>0.43819444444444466</c:v>
                </c:pt>
                <c:pt idx="632">
                  <c:v>0.43888888888888933</c:v>
                </c:pt>
                <c:pt idx="633">
                  <c:v>0.43958333333333338</c:v>
                </c:pt>
                <c:pt idx="634">
                  <c:v>0.44027777777777788</c:v>
                </c:pt>
                <c:pt idx="635">
                  <c:v>0.44097222222222238</c:v>
                </c:pt>
                <c:pt idx="636">
                  <c:v>0.44166666666666682</c:v>
                </c:pt>
                <c:pt idx="637">
                  <c:v>0.4423611111111112</c:v>
                </c:pt>
                <c:pt idx="638">
                  <c:v>0.44305555555555559</c:v>
                </c:pt>
                <c:pt idx="639">
                  <c:v>0.44375000000000009</c:v>
                </c:pt>
                <c:pt idx="640">
                  <c:v>0.44444444444444448</c:v>
                </c:pt>
                <c:pt idx="641">
                  <c:v>0.44513888888888897</c:v>
                </c:pt>
                <c:pt idx="642">
                  <c:v>0.44583333333333325</c:v>
                </c:pt>
                <c:pt idx="643">
                  <c:v>0.44652777777777802</c:v>
                </c:pt>
                <c:pt idx="644">
                  <c:v>0.4472222222222223</c:v>
                </c:pt>
                <c:pt idx="645">
                  <c:v>0.44791666666666696</c:v>
                </c:pt>
                <c:pt idx="646">
                  <c:v>0.44861111111111113</c:v>
                </c:pt>
                <c:pt idx="647">
                  <c:v>0.44930555555555562</c:v>
                </c:pt>
                <c:pt idx="648">
                  <c:v>0.45</c:v>
                </c:pt>
                <c:pt idx="649">
                  <c:v>0.45069444444444445</c:v>
                </c:pt>
                <c:pt idx="650">
                  <c:v>0.45138888888888923</c:v>
                </c:pt>
                <c:pt idx="651">
                  <c:v>0.45208333333333334</c:v>
                </c:pt>
                <c:pt idx="652">
                  <c:v>0.45277777777777795</c:v>
                </c:pt>
                <c:pt idx="653">
                  <c:v>0.45347222222222239</c:v>
                </c:pt>
                <c:pt idx="654">
                  <c:v>0.45416666666666683</c:v>
                </c:pt>
                <c:pt idx="655">
                  <c:v>0.4548611111111111</c:v>
                </c:pt>
                <c:pt idx="656">
                  <c:v>0.45555555555555555</c:v>
                </c:pt>
                <c:pt idx="657">
                  <c:v>0.45625000000000004</c:v>
                </c:pt>
                <c:pt idx="658">
                  <c:v>0.4569444444444446</c:v>
                </c:pt>
                <c:pt idx="659">
                  <c:v>0.45763888888888887</c:v>
                </c:pt>
                <c:pt idx="660">
                  <c:v>0.45833333333333326</c:v>
                </c:pt>
                <c:pt idx="661">
                  <c:v>0.45902777777777798</c:v>
                </c:pt>
                <c:pt idx="662">
                  <c:v>0.45972222222222231</c:v>
                </c:pt>
                <c:pt idx="663">
                  <c:v>0.46041666666666692</c:v>
                </c:pt>
                <c:pt idx="664">
                  <c:v>0.46111111111111103</c:v>
                </c:pt>
                <c:pt idx="665">
                  <c:v>0.46180555555555558</c:v>
                </c:pt>
                <c:pt idx="666">
                  <c:v>0.46250000000000002</c:v>
                </c:pt>
                <c:pt idx="667">
                  <c:v>0.46319444444444446</c:v>
                </c:pt>
                <c:pt idx="668">
                  <c:v>0.46388888888888918</c:v>
                </c:pt>
                <c:pt idx="669">
                  <c:v>0.46458333333333335</c:v>
                </c:pt>
                <c:pt idx="670">
                  <c:v>0.46527777777777796</c:v>
                </c:pt>
                <c:pt idx="671">
                  <c:v>0.46597222222222245</c:v>
                </c:pt>
                <c:pt idx="672">
                  <c:v>0.46666666666666684</c:v>
                </c:pt>
                <c:pt idx="673">
                  <c:v>0.46736111111111112</c:v>
                </c:pt>
                <c:pt idx="674">
                  <c:v>0.4680555555555555</c:v>
                </c:pt>
                <c:pt idx="675">
                  <c:v>0.46875</c:v>
                </c:pt>
                <c:pt idx="676">
                  <c:v>0.46944444444444466</c:v>
                </c:pt>
                <c:pt idx="677">
                  <c:v>0.47013888888888888</c:v>
                </c:pt>
                <c:pt idx="678">
                  <c:v>0.47083333333333333</c:v>
                </c:pt>
                <c:pt idx="679">
                  <c:v>0.47152777777777805</c:v>
                </c:pt>
                <c:pt idx="680">
                  <c:v>0.47222222222222232</c:v>
                </c:pt>
                <c:pt idx="681">
                  <c:v>0.47291666666666693</c:v>
                </c:pt>
                <c:pt idx="682">
                  <c:v>0.47361111111111115</c:v>
                </c:pt>
                <c:pt idx="683">
                  <c:v>0.4743055555555557</c:v>
                </c:pt>
                <c:pt idx="684">
                  <c:v>0.4750000000000002</c:v>
                </c:pt>
                <c:pt idx="685">
                  <c:v>0.47569444444444442</c:v>
                </c:pt>
                <c:pt idx="686">
                  <c:v>0.47638888888888936</c:v>
                </c:pt>
                <c:pt idx="687">
                  <c:v>0.4770833333333333</c:v>
                </c:pt>
                <c:pt idx="688">
                  <c:v>0.47777777777777797</c:v>
                </c:pt>
                <c:pt idx="689">
                  <c:v>0.47847222222222241</c:v>
                </c:pt>
                <c:pt idx="690">
                  <c:v>0.47916666666666691</c:v>
                </c:pt>
                <c:pt idx="691">
                  <c:v>0.47986111111111118</c:v>
                </c:pt>
                <c:pt idx="692">
                  <c:v>0.48055555555555557</c:v>
                </c:pt>
                <c:pt idx="693">
                  <c:v>0.48125000000000001</c:v>
                </c:pt>
                <c:pt idx="694">
                  <c:v>0.48194444444444462</c:v>
                </c:pt>
                <c:pt idx="695">
                  <c:v>0.48263888888888906</c:v>
                </c:pt>
                <c:pt idx="696">
                  <c:v>0.48333333333333334</c:v>
                </c:pt>
                <c:pt idx="697">
                  <c:v>0.48402777777777811</c:v>
                </c:pt>
                <c:pt idx="698">
                  <c:v>0.48472222222222239</c:v>
                </c:pt>
                <c:pt idx="699">
                  <c:v>0.485416666666667</c:v>
                </c:pt>
                <c:pt idx="700">
                  <c:v>0.4861111111111111</c:v>
                </c:pt>
                <c:pt idx="701">
                  <c:v>0.48680555555555571</c:v>
                </c:pt>
                <c:pt idx="702">
                  <c:v>0.48750000000000021</c:v>
                </c:pt>
                <c:pt idx="703">
                  <c:v>0.4881944444444446</c:v>
                </c:pt>
                <c:pt idx="704">
                  <c:v>0.48888888888888926</c:v>
                </c:pt>
                <c:pt idx="705">
                  <c:v>0.48958333333333331</c:v>
                </c:pt>
                <c:pt idx="706">
                  <c:v>0.49027777777777798</c:v>
                </c:pt>
                <c:pt idx="707">
                  <c:v>0.49097222222222242</c:v>
                </c:pt>
                <c:pt idx="708">
                  <c:v>0.49166666666666692</c:v>
                </c:pt>
                <c:pt idx="709">
                  <c:v>0.49236111111111108</c:v>
                </c:pt>
                <c:pt idx="710">
                  <c:v>0.49305555555555558</c:v>
                </c:pt>
                <c:pt idx="711">
                  <c:v>0.49375000000000002</c:v>
                </c:pt>
                <c:pt idx="712">
                  <c:v>0.49444444444444463</c:v>
                </c:pt>
                <c:pt idx="713">
                  <c:v>0.49513888888888902</c:v>
                </c:pt>
                <c:pt idx="714">
                  <c:v>0.49583333333333335</c:v>
                </c:pt>
                <c:pt idx="715">
                  <c:v>0.49652777777777812</c:v>
                </c:pt>
                <c:pt idx="716">
                  <c:v>0.49722222222222245</c:v>
                </c:pt>
                <c:pt idx="717">
                  <c:v>0.49791666666666701</c:v>
                </c:pt>
                <c:pt idx="718">
                  <c:v>0.49861111111111112</c:v>
                </c:pt>
                <c:pt idx="719">
                  <c:v>0.49930555555555567</c:v>
                </c:pt>
                <c:pt idx="720">
                  <c:v>0.5</c:v>
                </c:pt>
                <c:pt idx="721">
                  <c:v>0.50069444444444478</c:v>
                </c:pt>
                <c:pt idx="722">
                  <c:v>0.50138888888888888</c:v>
                </c:pt>
                <c:pt idx="723">
                  <c:v>0.50208333333333333</c:v>
                </c:pt>
                <c:pt idx="724">
                  <c:v>0.50277777777777777</c:v>
                </c:pt>
                <c:pt idx="725">
                  <c:v>0.50347222222222188</c:v>
                </c:pt>
                <c:pt idx="726">
                  <c:v>0.50416666666666621</c:v>
                </c:pt>
                <c:pt idx="727">
                  <c:v>0.50486111111111109</c:v>
                </c:pt>
                <c:pt idx="728">
                  <c:v>0.50555555555555554</c:v>
                </c:pt>
                <c:pt idx="729">
                  <c:v>0.50624999999999998</c:v>
                </c:pt>
                <c:pt idx="730">
                  <c:v>0.50694444444444464</c:v>
                </c:pt>
                <c:pt idx="731">
                  <c:v>0.50763888888888919</c:v>
                </c:pt>
                <c:pt idx="732">
                  <c:v>0.5083333333333333</c:v>
                </c:pt>
                <c:pt idx="733">
                  <c:v>0.50902777777777752</c:v>
                </c:pt>
                <c:pt idx="734">
                  <c:v>0.50972222222222219</c:v>
                </c:pt>
                <c:pt idx="735">
                  <c:v>0.51041666666666619</c:v>
                </c:pt>
                <c:pt idx="736">
                  <c:v>0.51111111111111118</c:v>
                </c:pt>
                <c:pt idx="737">
                  <c:v>0.51180555555555562</c:v>
                </c:pt>
                <c:pt idx="738">
                  <c:v>0.51250000000000007</c:v>
                </c:pt>
                <c:pt idx="739">
                  <c:v>0.51319444444444462</c:v>
                </c:pt>
                <c:pt idx="740">
                  <c:v>0.51388888888888895</c:v>
                </c:pt>
                <c:pt idx="741">
                  <c:v>0.51458333333333328</c:v>
                </c:pt>
                <c:pt idx="742">
                  <c:v>0.5152777777777775</c:v>
                </c:pt>
                <c:pt idx="743">
                  <c:v>0.51597222222222217</c:v>
                </c:pt>
                <c:pt idx="744">
                  <c:v>0.5166666666666665</c:v>
                </c:pt>
                <c:pt idx="745">
                  <c:v>0.51736111111111072</c:v>
                </c:pt>
                <c:pt idx="746">
                  <c:v>0.5180555555555556</c:v>
                </c:pt>
                <c:pt idx="747">
                  <c:v>0.51874999999999993</c:v>
                </c:pt>
                <c:pt idx="748">
                  <c:v>0.5194444444444446</c:v>
                </c:pt>
                <c:pt idx="749">
                  <c:v>0.52013888888888882</c:v>
                </c:pt>
                <c:pt idx="750">
                  <c:v>0.5208333333333337</c:v>
                </c:pt>
                <c:pt idx="751">
                  <c:v>0.52152777777777759</c:v>
                </c:pt>
                <c:pt idx="752">
                  <c:v>0.52222222222222192</c:v>
                </c:pt>
                <c:pt idx="753">
                  <c:v>0.52291666666666659</c:v>
                </c:pt>
                <c:pt idx="754">
                  <c:v>0.52361111111111114</c:v>
                </c:pt>
                <c:pt idx="755">
                  <c:v>0.52430555555555569</c:v>
                </c:pt>
                <c:pt idx="756">
                  <c:v>0.52500000000000002</c:v>
                </c:pt>
                <c:pt idx="757">
                  <c:v>0.52569444444444491</c:v>
                </c:pt>
                <c:pt idx="758">
                  <c:v>0.52638888888888891</c:v>
                </c:pt>
                <c:pt idx="759">
                  <c:v>0.52708333333333335</c:v>
                </c:pt>
                <c:pt idx="760">
                  <c:v>0.52777777777777779</c:v>
                </c:pt>
                <c:pt idx="761">
                  <c:v>0.5284722222222219</c:v>
                </c:pt>
                <c:pt idx="762">
                  <c:v>0.52916666666666656</c:v>
                </c:pt>
                <c:pt idx="763">
                  <c:v>0.52986111111111112</c:v>
                </c:pt>
                <c:pt idx="764">
                  <c:v>0.53055555555555567</c:v>
                </c:pt>
                <c:pt idx="765">
                  <c:v>0.53125</c:v>
                </c:pt>
                <c:pt idx="766">
                  <c:v>0.53194444444444478</c:v>
                </c:pt>
                <c:pt idx="767">
                  <c:v>0.53263888888888922</c:v>
                </c:pt>
                <c:pt idx="768">
                  <c:v>0.53333333333333333</c:v>
                </c:pt>
                <c:pt idx="769">
                  <c:v>0.53402777777777777</c:v>
                </c:pt>
                <c:pt idx="770">
                  <c:v>0.53472222222222221</c:v>
                </c:pt>
                <c:pt idx="771">
                  <c:v>0.53541666666666621</c:v>
                </c:pt>
                <c:pt idx="772">
                  <c:v>0.53611111111111109</c:v>
                </c:pt>
                <c:pt idx="773">
                  <c:v>0.53680555555555565</c:v>
                </c:pt>
                <c:pt idx="774">
                  <c:v>0.53749999999999998</c:v>
                </c:pt>
                <c:pt idx="775">
                  <c:v>0.53819444444444464</c:v>
                </c:pt>
                <c:pt idx="776">
                  <c:v>0.53888888888888919</c:v>
                </c:pt>
                <c:pt idx="777">
                  <c:v>0.5395833333333333</c:v>
                </c:pt>
                <c:pt idx="778">
                  <c:v>0.54027777777777752</c:v>
                </c:pt>
                <c:pt idx="779">
                  <c:v>0.54097222222222219</c:v>
                </c:pt>
                <c:pt idx="780">
                  <c:v>0.54166666666666652</c:v>
                </c:pt>
                <c:pt idx="781">
                  <c:v>0.54236111111111118</c:v>
                </c:pt>
                <c:pt idx="782">
                  <c:v>0.54305555555555562</c:v>
                </c:pt>
                <c:pt idx="783">
                  <c:v>0.5437500000000004</c:v>
                </c:pt>
                <c:pt idx="784">
                  <c:v>0.54444444444444462</c:v>
                </c:pt>
                <c:pt idx="785">
                  <c:v>0.54513888888888895</c:v>
                </c:pt>
                <c:pt idx="786">
                  <c:v>0.54583333333333361</c:v>
                </c:pt>
                <c:pt idx="787">
                  <c:v>0.5465277777777775</c:v>
                </c:pt>
                <c:pt idx="788">
                  <c:v>0.54722222222222217</c:v>
                </c:pt>
                <c:pt idx="789">
                  <c:v>0.5479166666666665</c:v>
                </c:pt>
                <c:pt idx="790">
                  <c:v>0.54861111111111105</c:v>
                </c:pt>
                <c:pt idx="791">
                  <c:v>0.5493055555555556</c:v>
                </c:pt>
                <c:pt idx="792">
                  <c:v>0.54999999999999993</c:v>
                </c:pt>
                <c:pt idx="793">
                  <c:v>0.55069444444444493</c:v>
                </c:pt>
                <c:pt idx="794">
                  <c:v>0.55138888888888882</c:v>
                </c:pt>
                <c:pt idx="795">
                  <c:v>0.5520833333333337</c:v>
                </c:pt>
                <c:pt idx="796">
                  <c:v>0.55277777777777781</c:v>
                </c:pt>
                <c:pt idx="797">
                  <c:v>0.55347222222222192</c:v>
                </c:pt>
                <c:pt idx="798">
                  <c:v>0.55416666666666659</c:v>
                </c:pt>
                <c:pt idx="799">
                  <c:v>0.55486111111111114</c:v>
                </c:pt>
                <c:pt idx="800">
                  <c:v>0.55555555555555569</c:v>
                </c:pt>
                <c:pt idx="801">
                  <c:v>0.55625000000000002</c:v>
                </c:pt>
                <c:pt idx="802">
                  <c:v>0.55694444444444491</c:v>
                </c:pt>
                <c:pt idx="803">
                  <c:v>0.55763888888888924</c:v>
                </c:pt>
                <c:pt idx="804">
                  <c:v>0.55833333333333335</c:v>
                </c:pt>
                <c:pt idx="805">
                  <c:v>0.55902777777777779</c:v>
                </c:pt>
                <c:pt idx="806">
                  <c:v>0.55972222222222223</c:v>
                </c:pt>
                <c:pt idx="807">
                  <c:v>0.56041666666666656</c:v>
                </c:pt>
                <c:pt idx="808">
                  <c:v>0.56111111111111112</c:v>
                </c:pt>
                <c:pt idx="809">
                  <c:v>0.561805555555556</c:v>
                </c:pt>
                <c:pt idx="810">
                  <c:v>0.5625</c:v>
                </c:pt>
                <c:pt idx="811">
                  <c:v>0.56319444444444478</c:v>
                </c:pt>
                <c:pt idx="812">
                  <c:v>0.56388888888888922</c:v>
                </c:pt>
                <c:pt idx="813">
                  <c:v>0.56458333333333333</c:v>
                </c:pt>
                <c:pt idx="814">
                  <c:v>0.56527777777777777</c:v>
                </c:pt>
                <c:pt idx="815">
                  <c:v>0.56597222222222221</c:v>
                </c:pt>
                <c:pt idx="816">
                  <c:v>0.56666666666666654</c:v>
                </c:pt>
                <c:pt idx="817">
                  <c:v>0.56736111111111109</c:v>
                </c:pt>
                <c:pt idx="818">
                  <c:v>0.56805555555555565</c:v>
                </c:pt>
                <c:pt idx="819">
                  <c:v>0.56875000000000031</c:v>
                </c:pt>
                <c:pt idx="820">
                  <c:v>0.56944444444444464</c:v>
                </c:pt>
                <c:pt idx="821">
                  <c:v>0.57013888888888919</c:v>
                </c:pt>
                <c:pt idx="822">
                  <c:v>0.57083333333333364</c:v>
                </c:pt>
                <c:pt idx="823">
                  <c:v>0.57152777777777752</c:v>
                </c:pt>
                <c:pt idx="824">
                  <c:v>0.57222222222222219</c:v>
                </c:pt>
                <c:pt idx="825">
                  <c:v>0.57291666666666652</c:v>
                </c:pt>
                <c:pt idx="826">
                  <c:v>0.57361111111111152</c:v>
                </c:pt>
                <c:pt idx="827">
                  <c:v>0.57430555555555562</c:v>
                </c:pt>
                <c:pt idx="828">
                  <c:v>0.5750000000000004</c:v>
                </c:pt>
                <c:pt idx="829">
                  <c:v>0.57569444444444484</c:v>
                </c:pt>
                <c:pt idx="830">
                  <c:v>0.57638888888888895</c:v>
                </c:pt>
                <c:pt idx="831">
                  <c:v>0.57708333333333361</c:v>
                </c:pt>
                <c:pt idx="832">
                  <c:v>0.57777777777777783</c:v>
                </c:pt>
                <c:pt idx="833">
                  <c:v>0.57847222222222217</c:v>
                </c:pt>
                <c:pt idx="834">
                  <c:v>0.5791666666666665</c:v>
                </c:pt>
                <c:pt idx="835">
                  <c:v>0.57986111111111105</c:v>
                </c:pt>
                <c:pt idx="836">
                  <c:v>0.58055555555555549</c:v>
                </c:pt>
                <c:pt idx="837">
                  <c:v>0.58124999999999971</c:v>
                </c:pt>
                <c:pt idx="838">
                  <c:v>0.58194444444444471</c:v>
                </c:pt>
                <c:pt idx="839">
                  <c:v>0.58263888888888893</c:v>
                </c:pt>
                <c:pt idx="840">
                  <c:v>0.58333333333333348</c:v>
                </c:pt>
                <c:pt idx="841">
                  <c:v>0.58402777777777759</c:v>
                </c:pt>
                <c:pt idx="842">
                  <c:v>0.58472222222222203</c:v>
                </c:pt>
                <c:pt idx="843">
                  <c:v>0.58541666666666636</c:v>
                </c:pt>
                <c:pt idx="844">
                  <c:v>0.58611111111111092</c:v>
                </c:pt>
                <c:pt idx="845">
                  <c:v>0.5868055555555558</c:v>
                </c:pt>
                <c:pt idx="846">
                  <c:v>0.5874999999999998</c:v>
                </c:pt>
                <c:pt idx="847">
                  <c:v>0.58819444444444469</c:v>
                </c:pt>
                <c:pt idx="848">
                  <c:v>0.58888888888888902</c:v>
                </c:pt>
                <c:pt idx="849">
                  <c:v>0.58958333333333313</c:v>
                </c:pt>
                <c:pt idx="850">
                  <c:v>0.59027777777777757</c:v>
                </c:pt>
                <c:pt idx="851">
                  <c:v>0.59097222222222201</c:v>
                </c:pt>
                <c:pt idx="852">
                  <c:v>0.59166666666666656</c:v>
                </c:pt>
                <c:pt idx="853">
                  <c:v>0.59236111111111089</c:v>
                </c:pt>
                <c:pt idx="854">
                  <c:v>0.59305555555555578</c:v>
                </c:pt>
                <c:pt idx="855">
                  <c:v>0.59375000000000011</c:v>
                </c:pt>
                <c:pt idx="856">
                  <c:v>0.59444444444444455</c:v>
                </c:pt>
                <c:pt idx="857">
                  <c:v>0.59513888888888899</c:v>
                </c:pt>
                <c:pt idx="858">
                  <c:v>0.59583333333333344</c:v>
                </c:pt>
                <c:pt idx="859">
                  <c:v>0.59652777777777755</c:v>
                </c:pt>
                <c:pt idx="860">
                  <c:v>0.59722222222222199</c:v>
                </c:pt>
                <c:pt idx="861">
                  <c:v>0.59791666666666632</c:v>
                </c:pt>
                <c:pt idx="862">
                  <c:v>0.5986111111111112</c:v>
                </c:pt>
                <c:pt idx="863">
                  <c:v>0.59930555555555554</c:v>
                </c:pt>
                <c:pt idx="864">
                  <c:v>0.60000000000000031</c:v>
                </c:pt>
                <c:pt idx="865">
                  <c:v>0.60069444444444486</c:v>
                </c:pt>
                <c:pt idx="866">
                  <c:v>0.60138888888888919</c:v>
                </c:pt>
                <c:pt idx="867">
                  <c:v>0.60208333333333364</c:v>
                </c:pt>
                <c:pt idx="868">
                  <c:v>0.60277777777777775</c:v>
                </c:pt>
                <c:pt idx="869">
                  <c:v>0.60347222222222219</c:v>
                </c:pt>
                <c:pt idx="870">
                  <c:v>0.60416666666666652</c:v>
                </c:pt>
                <c:pt idx="871">
                  <c:v>0.60486111111111152</c:v>
                </c:pt>
                <c:pt idx="872">
                  <c:v>0.60555555555555562</c:v>
                </c:pt>
                <c:pt idx="873">
                  <c:v>0.6062500000000004</c:v>
                </c:pt>
                <c:pt idx="874">
                  <c:v>0.60694444444444484</c:v>
                </c:pt>
                <c:pt idx="875">
                  <c:v>0.60763888888888951</c:v>
                </c:pt>
                <c:pt idx="876">
                  <c:v>0.60833333333333361</c:v>
                </c:pt>
                <c:pt idx="877">
                  <c:v>0.60902777777777783</c:v>
                </c:pt>
                <c:pt idx="878">
                  <c:v>0.6097222222222225</c:v>
                </c:pt>
                <c:pt idx="879">
                  <c:v>0.6104166666666665</c:v>
                </c:pt>
                <c:pt idx="880">
                  <c:v>0.61111111111111105</c:v>
                </c:pt>
                <c:pt idx="881">
                  <c:v>0.61180555555555594</c:v>
                </c:pt>
                <c:pt idx="882">
                  <c:v>0.61249999999999993</c:v>
                </c:pt>
                <c:pt idx="883">
                  <c:v>0.61319444444444493</c:v>
                </c:pt>
                <c:pt idx="884">
                  <c:v>0.61388888888888915</c:v>
                </c:pt>
                <c:pt idx="885">
                  <c:v>0.6145833333333337</c:v>
                </c:pt>
                <c:pt idx="886">
                  <c:v>0.61527777777777781</c:v>
                </c:pt>
                <c:pt idx="887">
                  <c:v>0.61597222222222225</c:v>
                </c:pt>
                <c:pt idx="888">
                  <c:v>0.6166666666666667</c:v>
                </c:pt>
                <c:pt idx="889">
                  <c:v>0.61736111111111114</c:v>
                </c:pt>
                <c:pt idx="890">
                  <c:v>0.61805555555555602</c:v>
                </c:pt>
                <c:pt idx="891">
                  <c:v>0.61875000000000036</c:v>
                </c:pt>
                <c:pt idx="892">
                  <c:v>0.61944444444444491</c:v>
                </c:pt>
                <c:pt idx="893">
                  <c:v>0.62013888888888924</c:v>
                </c:pt>
                <c:pt idx="894">
                  <c:v>0.62083333333333379</c:v>
                </c:pt>
                <c:pt idx="895">
                  <c:v>0.62152777777777779</c:v>
                </c:pt>
                <c:pt idx="896">
                  <c:v>0.62222222222222223</c:v>
                </c:pt>
                <c:pt idx="897">
                  <c:v>0.62291666666666667</c:v>
                </c:pt>
                <c:pt idx="898">
                  <c:v>0.62361111111111145</c:v>
                </c:pt>
                <c:pt idx="899">
                  <c:v>0.624305555555556</c:v>
                </c:pt>
                <c:pt idx="900">
                  <c:v>0.62500000000000033</c:v>
                </c:pt>
                <c:pt idx="901">
                  <c:v>0.62569444444444511</c:v>
                </c:pt>
                <c:pt idx="902">
                  <c:v>0.62638888888888922</c:v>
                </c:pt>
                <c:pt idx="903">
                  <c:v>0.62708333333333366</c:v>
                </c:pt>
                <c:pt idx="904">
                  <c:v>0.6277777777777781</c:v>
                </c:pt>
                <c:pt idx="905">
                  <c:v>0.62847222222222221</c:v>
                </c:pt>
                <c:pt idx="906">
                  <c:v>0.62916666666666654</c:v>
                </c:pt>
                <c:pt idx="907">
                  <c:v>0.62986111111111143</c:v>
                </c:pt>
                <c:pt idx="908">
                  <c:v>0.63055555555555565</c:v>
                </c:pt>
                <c:pt idx="909">
                  <c:v>0.63125000000000031</c:v>
                </c:pt>
                <c:pt idx="910">
                  <c:v>0.63194444444444486</c:v>
                </c:pt>
                <c:pt idx="911">
                  <c:v>0.63263888888888953</c:v>
                </c:pt>
                <c:pt idx="912">
                  <c:v>0.63333333333333364</c:v>
                </c:pt>
                <c:pt idx="913">
                  <c:v>0.63402777777777775</c:v>
                </c:pt>
                <c:pt idx="914">
                  <c:v>0.63472222222222252</c:v>
                </c:pt>
                <c:pt idx="915">
                  <c:v>0.63541666666666652</c:v>
                </c:pt>
                <c:pt idx="916">
                  <c:v>0.63611111111111152</c:v>
                </c:pt>
                <c:pt idx="917">
                  <c:v>0.63680555555555596</c:v>
                </c:pt>
                <c:pt idx="918">
                  <c:v>0.6375000000000004</c:v>
                </c:pt>
                <c:pt idx="919">
                  <c:v>0.63819444444444484</c:v>
                </c:pt>
                <c:pt idx="920">
                  <c:v>0.63888888888888951</c:v>
                </c:pt>
                <c:pt idx="921">
                  <c:v>0.63958333333333361</c:v>
                </c:pt>
                <c:pt idx="922">
                  <c:v>0.64027777777777783</c:v>
                </c:pt>
                <c:pt idx="923">
                  <c:v>0.6409722222222225</c:v>
                </c:pt>
                <c:pt idx="924">
                  <c:v>0.64166666666666672</c:v>
                </c:pt>
                <c:pt idx="925">
                  <c:v>0.64236111111111105</c:v>
                </c:pt>
                <c:pt idx="926">
                  <c:v>0.64305555555555594</c:v>
                </c:pt>
                <c:pt idx="927">
                  <c:v>0.64375000000000038</c:v>
                </c:pt>
                <c:pt idx="928">
                  <c:v>0.64444444444444493</c:v>
                </c:pt>
                <c:pt idx="929">
                  <c:v>0.64513888888888915</c:v>
                </c:pt>
                <c:pt idx="930">
                  <c:v>0.64583333333333393</c:v>
                </c:pt>
                <c:pt idx="931">
                  <c:v>0.64652777777777781</c:v>
                </c:pt>
                <c:pt idx="932">
                  <c:v>0.64722222222222225</c:v>
                </c:pt>
                <c:pt idx="933">
                  <c:v>0.6479166666666667</c:v>
                </c:pt>
                <c:pt idx="934">
                  <c:v>0.64861111111111158</c:v>
                </c:pt>
                <c:pt idx="935">
                  <c:v>0.64930555555555602</c:v>
                </c:pt>
                <c:pt idx="936">
                  <c:v>0.65000000000000036</c:v>
                </c:pt>
                <c:pt idx="937">
                  <c:v>0.65069444444444524</c:v>
                </c:pt>
                <c:pt idx="938">
                  <c:v>0.65138888888888924</c:v>
                </c:pt>
                <c:pt idx="939">
                  <c:v>0.65208333333333379</c:v>
                </c:pt>
                <c:pt idx="940">
                  <c:v>0.65277777777777812</c:v>
                </c:pt>
                <c:pt idx="941">
                  <c:v>0.65347222222222223</c:v>
                </c:pt>
                <c:pt idx="942">
                  <c:v>0.65416666666666667</c:v>
                </c:pt>
                <c:pt idx="943">
                  <c:v>0.65486111111111145</c:v>
                </c:pt>
                <c:pt idx="944">
                  <c:v>0.655555555555556</c:v>
                </c:pt>
                <c:pt idx="945">
                  <c:v>0.65625000000000033</c:v>
                </c:pt>
                <c:pt idx="946">
                  <c:v>0.65694444444444511</c:v>
                </c:pt>
                <c:pt idx="947">
                  <c:v>0.65763888888888955</c:v>
                </c:pt>
                <c:pt idx="948">
                  <c:v>0.65833333333333366</c:v>
                </c:pt>
                <c:pt idx="949">
                  <c:v>0.6590277777777781</c:v>
                </c:pt>
                <c:pt idx="950">
                  <c:v>0.65972222222222254</c:v>
                </c:pt>
                <c:pt idx="951">
                  <c:v>0.66041666666666654</c:v>
                </c:pt>
                <c:pt idx="952">
                  <c:v>0.66111111111111143</c:v>
                </c:pt>
                <c:pt idx="953">
                  <c:v>0.6618055555555562</c:v>
                </c:pt>
                <c:pt idx="954">
                  <c:v>0.66250000000000031</c:v>
                </c:pt>
                <c:pt idx="955">
                  <c:v>0.66319444444444486</c:v>
                </c:pt>
                <c:pt idx="956">
                  <c:v>0.66388888888888953</c:v>
                </c:pt>
                <c:pt idx="957">
                  <c:v>0.66458333333333364</c:v>
                </c:pt>
                <c:pt idx="958">
                  <c:v>0.66527777777777775</c:v>
                </c:pt>
                <c:pt idx="959">
                  <c:v>0.66597222222222252</c:v>
                </c:pt>
                <c:pt idx="960">
                  <c:v>0.66666666666666663</c:v>
                </c:pt>
                <c:pt idx="961">
                  <c:v>0.6673611111111114</c:v>
                </c:pt>
                <c:pt idx="962">
                  <c:v>0.66805555555555596</c:v>
                </c:pt>
                <c:pt idx="963">
                  <c:v>0.66875000000000073</c:v>
                </c:pt>
                <c:pt idx="964">
                  <c:v>0.66944444444444484</c:v>
                </c:pt>
                <c:pt idx="965">
                  <c:v>0.67013888888888928</c:v>
                </c:pt>
                <c:pt idx="966">
                  <c:v>0.67083333333333384</c:v>
                </c:pt>
                <c:pt idx="967">
                  <c:v>0.67152777777777783</c:v>
                </c:pt>
                <c:pt idx="968">
                  <c:v>0.6722222222222225</c:v>
                </c:pt>
                <c:pt idx="969">
                  <c:v>0.67291666666666661</c:v>
                </c:pt>
                <c:pt idx="970">
                  <c:v>0.67361111111111172</c:v>
                </c:pt>
                <c:pt idx="971">
                  <c:v>0.67430555555555594</c:v>
                </c:pt>
                <c:pt idx="972">
                  <c:v>0.67500000000000038</c:v>
                </c:pt>
                <c:pt idx="973">
                  <c:v>0.67569444444444515</c:v>
                </c:pt>
                <c:pt idx="974">
                  <c:v>0.67638888888888926</c:v>
                </c:pt>
                <c:pt idx="975">
                  <c:v>0.67708333333333393</c:v>
                </c:pt>
                <c:pt idx="976">
                  <c:v>0.67777777777777803</c:v>
                </c:pt>
                <c:pt idx="977">
                  <c:v>0.67847222222222225</c:v>
                </c:pt>
                <c:pt idx="978">
                  <c:v>0.6791666666666667</c:v>
                </c:pt>
                <c:pt idx="979">
                  <c:v>0.67986111111111158</c:v>
                </c:pt>
                <c:pt idx="980">
                  <c:v>0.68055555555555569</c:v>
                </c:pt>
                <c:pt idx="981">
                  <c:v>0.68125000000000013</c:v>
                </c:pt>
                <c:pt idx="982">
                  <c:v>0.68194444444444502</c:v>
                </c:pt>
                <c:pt idx="983">
                  <c:v>0.68263888888888935</c:v>
                </c:pt>
                <c:pt idx="984">
                  <c:v>0.68333333333333335</c:v>
                </c:pt>
                <c:pt idx="985">
                  <c:v>0.6840277777777779</c:v>
                </c:pt>
                <c:pt idx="986">
                  <c:v>0.68472222222222234</c:v>
                </c:pt>
                <c:pt idx="987">
                  <c:v>0.68541666666666656</c:v>
                </c:pt>
                <c:pt idx="988">
                  <c:v>0.68611111111111112</c:v>
                </c:pt>
                <c:pt idx="989">
                  <c:v>0.68680555555555611</c:v>
                </c:pt>
                <c:pt idx="990">
                  <c:v>0.68750000000000011</c:v>
                </c:pt>
                <c:pt idx="991">
                  <c:v>0.68819444444444489</c:v>
                </c:pt>
                <c:pt idx="992">
                  <c:v>0.68888888888888944</c:v>
                </c:pt>
                <c:pt idx="993">
                  <c:v>0.68958333333333344</c:v>
                </c:pt>
                <c:pt idx="994">
                  <c:v>0.69027777777777788</c:v>
                </c:pt>
                <c:pt idx="995">
                  <c:v>0.69097222222222232</c:v>
                </c:pt>
                <c:pt idx="996">
                  <c:v>0.69166666666666687</c:v>
                </c:pt>
                <c:pt idx="997">
                  <c:v>0.6923611111111112</c:v>
                </c:pt>
                <c:pt idx="998">
                  <c:v>0.69305555555555598</c:v>
                </c:pt>
                <c:pt idx="999">
                  <c:v>0.69375000000000042</c:v>
                </c:pt>
                <c:pt idx="1000">
                  <c:v>0.69444444444444475</c:v>
                </c:pt>
                <c:pt idx="1001">
                  <c:v>0.69513888888888931</c:v>
                </c:pt>
                <c:pt idx="1002">
                  <c:v>0.69583333333333364</c:v>
                </c:pt>
                <c:pt idx="1003">
                  <c:v>0.69652777777777752</c:v>
                </c:pt>
                <c:pt idx="1004">
                  <c:v>0.69722222222222241</c:v>
                </c:pt>
                <c:pt idx="1005">
                  <c:v>0.69791666666666652</c:v>
                </c:pt>
                <c:pt idx="1006">
                  <c:v>0.69861111111111152</c:v>
                </c:pt>
                <c:pt idx="1007">
                  <c:v>0.69930555555555574</c:v>
                </c:pt>
                <c:pt idx="1008">
                  <c:v>0.7000000000000004</c:v>
                </c:pt>
                <c:pt idx="1009">
                  <c:v>0.70069444444444484</c:v>
                </c:pt>
                <c:pt idx="1010">
                  <c:v>0.70138888888888884</c:v>
                </c:pt>
                <c:pt idx="1011">
                  <c:v>0.70208333333333361</c:v>
                </c:pt>
                <c:pt idx="1012">
                  <c:v>0.70277777777777783</c:v>
                </c:pt>
                <c:pt idx="1013">
                  <c:v>0.70347222222222217</c:v>
                </c:pt>
                <c:pt idx="1014">
                  <c:v>0.7041666666666665</c:v>
                </c:pt>
                <c:pt idx="1015">
                  <c:v>0.70486111111111149</c:v>
                </c:pt>
                <c:pt idx="1016">
                  <c:v>0.7055555555555556</c:v>
                </c:pt>
                <c:pt idx="1017">
                  <c:v>0.70624999999999993</c:v>
                </c:pt>
                <c:pt idx="1018">
                  <c:v>0.70694444444444482</c:v>
                </c:pt>
                <c:pt idx="1019">
                  <c:v>0.70763888888888926</c:v>
                </c:pt>
                <c:pt idx="1020">
                  <c:v>0.7083333333333337</c:v>
                </c:pt>
                <c:pt idx="1021">
                  <c:v>0.7090277777777777</c:v>
                </c:pt>
                <c:pt idx="1022">
                  <c:v>0.70972222222222225</c:v>
                </c:pt>
                <c:pt idx="1023">
                  <c:v>0.71041666666666659</c:v>
                </c:pt>
                <c:pt idx="1024">
                  <c:v>0.71111111111111114</c:v>
                </c:pt>
                <c:pt idx="1025">
                  <c:v>0.71180555555555591</c:v>
                </c:pt>
                <c:pt idx="1026">
                  <c:v>0.71250000000000002</c:v>
                </c:pt>
                <c:pt idx="1027">
                  <c:v>0.71319444444444491</c:v>
                </c:pt>
                <c:pt idx="1028">
                  <c:v>0.71388888888888924</c:v>
                </c:pt>
                <c:pt idx="1029">
                  <c:v>0.71458333333333324</c:v>
                </c:pt>
                <c:pt idx="1030">
                  <c:v>0.71527777777777779</c:v>
                </c:pt>
                <c:pt idx="1031">
                  <c:v>0.71597222222222223</c:v>
                </c:pt>
                <c:pt idx="1032">
                  <c:v>0.71666666666666667</c:v>
                </c:pt>
                <c:pt idx="1033">
                  <c:v>0.71736111111111101</c:v>
                </c:pt>
                <c:pt idx="1034">
                  <c:v>0.718055555555556</c:v>
                </c:pt>
                <c:pt idx="1035">
                  <c:v>0.71875000000000033</c:v>
                </c:pt>
                <c:pt idx="1036">
                  <c:v>0.71944444444444478</c:v>
                </c:pt>
                <c:pt idx="1037">
                  <c:v>0.72013888888888933</c:v>
                </c:pt>
                <c:pt idx="1038">
                  <c:v>0.72083333333333366</c:v>
                </c:pt>
                <c:pt idx="1039">
                  <c:v>0.72152777777777777</c:v>
                </c:pt>
                <c:pt idx="1040">
                  <c:v>0.72222222222222221</c:v>
                </c:pt>
                <c:pt idx="1041">
                  <c:v>0.72291666666666676</c:v>
                </c:pt>
                <c:pt idx="1042">
                  <c:v>0.72361111111111143</c:v>
                </c:pt>
                <c:pt idx="1043">
                  <c:v>0.72430555555555565</c:v>
                </c:pt>
                <c:pt idx="1044">
                  <c:v>0.72500000000000031</c:v>
                </c:pt>
                <c:pt idx="1045">
                  <c:v>0.72569444444444509</c:v>
                </c:pt>
                <c:pt idx="1046">
                  <c:v>0.72638888888888919</c:v>
                </c:pt>
                <c:pt idx="1047">
                  <c:v>0.72708333333333364</c:v>
                </c:pt>
                <c:pt idx="1048">
                  <c:v>0.72777777777777775</c:v>
                </c:pt>
                <c:pt idx="1049">
                  <c:v>0.7284722222222223</c:v>
                </c:pt>
                <c:pt idx="1050">
                  <c:v>0.72916666666666652</c:v>
                </c:pt>
                <c:pt idx="1051">
                  <c:v>0.7298611111111114</c:v>
                </c:pt>
                <c:pt idx="1052">
                  <c:v>0.73055555555555562</c:v>
                </c:pt>
                <c:pt idx="1053">
                  <c:v>0.7312500000000004</c:v>
                </c:pt>
                <c:pt idx="1054">
                  <c:v>0.73194444444444484</c:v>
                </c:pt>
                <c:pt idx="1055">
                  <c:v>0.73263888888888928</c:v>
                </c:pt>
                <c:pt idx="1056">
                  <c:v>0.73333333333333361</c:v>
                </c:pt>
                <c:pt idx="1057">
                  <c:v>0.73402777777777783</c:v>
                </c:pt>
                <c:pt idx="1058">
                  <c:v>0.7347222222222225</c:v>
                </c:pt>
                <c:pt idx="1059">
                  <c:v>0.7354166666666665</c:v>
                </c:pt>
                <c:pt idx="1060">
                  <c:v>0.73611111111111149</c:v>
                </c:pt>
                <c:pt idx="1061">
                  <c:v>0.73680555555555594</c:v>
                </c:pt>
                <c:pt idx="1062">
                  <c:v>0.73749999999999993</c:v>
                </c:pt>
                <c:pt idx="1063">
                  <c:v>0.73819444444444482</c:v>
                </c:pt>
                <c:pt idx="1064">
                  <c:v>0.73888888888888926</c:v>
                </c:pt>
                <c:pt idx="1065">
                  <c:v>0.7395833333333337</c:v>
                </c:pt>
                <c:pt idx="1066">
                  <c:v>0.7402777777777777</c:v>
                </c:pt>
                <c:pt idx="1067">
                  <c:v>0.74097222222222225</c:v>
                </c:pt>
                <c:pt idx="1068">
                  <c:v>0.7416666666666667</c:v>
                </c:pt>
                <c:pt idx="1069">
                  <c:v>0.74236111111111114</c:v>
                </c:pt>
                <c:pt idx="1070">
                  <c:v>0.74305555555555591</c:v>
                </c:pt>
                <c:pt idx="1071">
                  <c:v>0.74375000000000036</c:v>
                </c:pt>
                <c:pt idx="1072">
                  <c:v>0.74444444444444491</c:v>
                </c:pt>
                <c:pt idx="1073">
                  <c:v>0.74513888888888924</c:v>
                </c:pt>
                <c:pt idx="1074">
                  <c:v>0.74583333333333368</c:v>
                </c:pt>
                <c:pt idx="1075">
                  <c:v>0.74652777777777779</c:v>
                </c:pt>
                <c:pt idx="1076">
                  <c:v>0.74722222222222223</c:v>
                </c:pt>
                <c:pt idx="1077">
                  <c:v>0.74791666666666667</c:v>
                </c:pt>
                <c:pt idx="1078">
                  <c:v>0.74861111111111134</c:v>
                </c:pt>
                <c:pt idx="1079">
                  <c:v>0.749305555555556</c:v>
                </c:pt>
                <c:pt idx="1080">
                  <c:v>0.75000000000000033</c:v>
                </c:pt>
                <c:pt idx="1081">
                  <c:v>0.75069444444444511</c:v>
                </c:pt>
                <c:pt idx="1082">
                  <c:v>0.75138888888888933</c:v>
                </c:pt>
                <c:pt idx="1083">
                  <c:v>0.75208333333333366</c:v>
                </c:pt>
                <c:pt idx="1084">
                  <c:v>0.7527777777777781</c:v>
                </c:pt>
                <c:pt idx="1085">
                  <c:v>0.75347222222222221</c:v>
                </c:pt>
                <c:pt idx="1086">
                  <c:v>0.75416666666666676</c:v>
                </c:pt>
                <c:pt idx="1087">
                  <c:v>0.75486111111111143</c:v>
                </c:pt>
                <c:pt idx="1088">
                  <c:v>0.75555555555555565</c:v>
                </c:pt>
                <c:pt idx="1089">
                  <c:v>0.75625000000000031</c:v>
                </c:pt>
                <c:pt idx="1090">
                  <c:v>0.75694444444444509</c:v>
                </c:pt>
                <c:pt idx="1091">
                  <c:v>0.75763888888888953</c:v>
                </c:pt>
                <c:pt idx="1092">
                  <c:v>0.75833333333333364</c:v>
                </c:pt>
                <c:pt idx="1093">
                  <c:v>0.75902777777777775</c:v>
                </c:pt>
                <c:pt idx="1094">
                  <c:v>0.75972222222222263</c:v>
                </c:pt>
                <c:pt idx="1095">
                  <c:v>0.76041666666666652</c:v>
                </c:pt>
                <c:pt idx="1096">
                  <c:v>0.7611111111111114</c:v>
                </c:pt>
                <c:pt idx="1097">
                  <c:v>0.76180555555555596</c:v>
                </c:pt>
                <c:pt idx="1098">
                  <c:v>0.7625000000000004</c:v>
                </c:pt>
                <c:pt idx="1099">
                  <c:v>0.76319444444444484</c:v>
                </c:pt>
                <c:pt idx="1100">
                  <c:v>0.76388888888888928</c:v>
                </c:pt>
                <c:pt idx="1101">
                  <c:v>0.76458333333333361</c:v>
                </c:pt>
                <c:pt idx="1102">
                  <c:v>0.76527777777777783</c:v>
                </c:pt>
                <c:pt idx="1103">
                  <c:v>0.7659722222222225</c:v>
                </c:pt>
                <c:pt idx="1104">
                  <c:v>0.76666666666666661</c:v>
                </c:pt>
                <c:pt idx="1105">
                  <c:v>0.76736111111111149</c:v>
                </c:pt>
                <c:pt idx="1106">
                  <c:v>0.76805555555555594</c:v>
                </c:pt>
                <c:pt idx="1107">
                  <c:v>0.76875000000000038</c:v>
                </c:pt>
                <c:pt idx="1108">
                  <c:v>0.76944444444444482</c:v>
                </c:pt>
                <c:pt idx="1109">
                  <c:v>0.77013888888888915</c:v>
                </c:pt>
                <c:pt idx="1110">
                  <c:v>0.77083333333333381</c:v>
                </c:pt>
                <c:pt idx="1111">
                  <c:v>0.7715277777777777</c:v>
                </c:pt>
                <c:pt idx="1112">
                  <c:v>0.77222222222222214</c:v>
                </c:pt>
                <c:pt idx="1113">
                  <c:v>0.7729166666666667</c:v>
                </c:pt>
                <c:pt idx="1114">
                  <c:v>0.77361111111111136</c:v>
                </c:pt>
                <c:pt idx="1115">
                  <c:v>0.77430555555555591</c:v>
                </c:pt>
                <c:pt idx="1116">
                  <c:v>0.77500000000000024</c:v>
                </c:pt>
                <c:pt idx="1117">
                  <c:v>0.77569444444444513</c:v>
                </c:pt>
                <c:pt idx="1118">
                  <c:v>0.77638888888888913</c:v>
                </c:pt>
                <c:pt idx="1119">
                  <c:v>0.77708333333333346</c:v>
                </c:pt>
                <c:pt idx="1120">
                  <c:v>0.77777777777777801</c:v>
                </c:pt>
                <c:pt idx="1121">
                  <c:v>0.77847222222222212</c:v>
                </c:pt>
                <c:pt idx="1122">
                  <c:v>0.77916666666666667</c:v>
                </c:pt>
                <c:pt idx="1123">
                  <c:v>0.77986111111111123</c:v>
                </c:pt>
                <c:pt idx="1124">
                  <c:v>0.78055555555555567</c:v>
                </c:pt>
                <c:pt idx="1125">
                  <c:v>0.78125</c:v>
                </c:pt>
                <c:pt idx="1126">
                  <c:v>0.78194444444444478</c:v>
                </c:pt>
                <c:pt idx="1127">
                  <c:v>0.78263888888888933</c:v>
                </c:pt>
                <c:pt idx="1128">
                  <c:v>0.78333333333333333</c:v>
                </c:pt>
                <c:pt idx="1129">
                  <c:v>0.78402777777777777</c:v>
                </c:pt>
                <c:pt idx="1130">
                  <c:v>0.78472222222222221</c:v>
                </c:pt>
                <c:pt idx="1131">
                  <c:v>0.78541666666666632</c:v>
                </c:pt>
                <c:pt idx="1132">
                  <c:v>0.78611111111111109</c:v>
                </c:pt>
                <c:pt idx="1133">
                  <c:v>0.78680555555555565</c:v>
                </c:pt>
                <c:pt idx="1134">
                  <c:v>0.78749999999999998</c:v>
                </c:pt>
                <c:pt idx="1135">
                  <c:v>0.78819444444444464</c:v>
                </c:pt>
                <c:pt idx="1136">
                  <c:v>0.78888888888888919</c:v>
                </c:pt>
                <c:pt idx="1137">
                  <c:v>0.7895833333333333</c:v>
                </c:pt>
                <c:pt idx="1138">
                  <c:v>0.79027777777777752</c:v>
                </c:pt>
                <c:pt idx="1139">
                  <c:v>0.7909722222222223</c:v>
                </c:pt>
                <c:pt idx="1140">
                  <c:v>0.79166666666666652</c:v>
                </c:pt>
                <c:pt idx="1141">
                  <c:v>0.79236111111111107</c:v>
                </c:pt>
                <c:pt idx="1142">
                  <c:v>0.79305555555555562</c:v>
                </c:pt>
                <c:pt idx="1143">
                  <c:v>0.7937500000000004</c:v>
                </c:pt>
                <c:pt idx="1144">
                  <c:v>0.79444444444444462</c:v>
                </c:pt>
                <c:pt idx="1145">
                  <c:v>0.79513888888888884</c:v>
                </c:pt>
                <c:pt idx="1146">
                  <c:v>0.79583333333333361</c:v>
                </c:pt>
                <c:pt idx="1147">
                  <c:v>0.7965277777777775</c:v>
                </c:pt>
                <c:pt idx="1148">
                  <c:v>0.79722222222222217</c:v>
                </c:pt>
                <c:pt idx="1149">
                  <c:v>0.7979166666666665</c:v>
                </c:pt>
                <c:pt idx="1150">
                  <c:v>0.79861111111111149</c:v>
                </c:pt>
                <c:pt idx="1151">
                  <c:v>0.7993055555555556</c:v>
                </c:pt>
                <c:pt idx="1152">
                  <c:v>0.79999999999999993</c:v>
                </c:pt>
                <c:pt idx="1153">
                  <c:v>0.80069444444444482</c:v>
                </c:pt>
                <c:pt idx="1154">
                  <c:v>0.80138888888888893</c:v>
                </c:pt>
                <c:pt idx="1155">
                  <c:v>0.8020833333333337</c:v>
                </c:pt>
                <c:pt idx="1156">
                  <c:v>0.8027777777777777</c:v>
                </c:pt>
                <c:pt idx="1157">
                  <c:v>0.80347222222222192</c:v>
                </c:pt>
                <c:pt idx="1158">
                  <c:v>0.80416666666666659</c:v>
                </c:pt>
                <c:pt idx="1159">
                  <c:v>0.80486111111111114</c:v>
                </c:pt>
                <c:pt idx="1160">
                  <c:v>0.80555555555555569</c:v>
                </c:pt>
                <c:pt idx="1161">
                  <c:v>0.80625000000000002</c:v>
                </c:pt>
                <c:pt idx="1162">
                  <c:v>0.80694444444444491</c:v>
                </c:pt>
                <c:pt idx="1163">
                  <c:v>0.80763888888888924</c:v>
                </c:pt>
                <c:pt idx="1164">
                  <c:v>0.80833333333333324</c:v>
                </c:pt>
                <c:pt idx="1165">
                  <c:v>0.80902777777777779</c:v>
                </c:pt>
                <c:pt idx="1166">
                  <c:v>0.80972222222222223</c:v>
                </c:pt>
                <c:pt idx="1167">
                  <c:v>0.81041666666666656</c:v>
                </c:pt>
                <c:pt idx="1168">
                  <c:v>0.81111111111111101</c:v>
                </c:pt>
                <c:pt idx="1169">
                  <c:v>0.811805555555556</c:v>
                </c:pt>
                <c:pt idx="1170">
                  <c:v>0.8125</c:v>
                </c:pt>
                <c:pt idx="1171">
                  <c:v>0.81319444444444478</c:v>
                </c:pt>
                <c:pt idx="1172">
                  <c:v>0.81388888888888933</c:v>
                </c:pt>
                <c:pt idx="1173">
                  <c:v>0.81458333333333333</c:v>
                </c:pt>
                <c:pt idx="1174">
                  <c:v>0.81527777777777777</c:v>
                </c:pt>
                <c:pt idx="1175">
                  <c:v>0.81597222222222221</c:v>
                </c:pt>
                <c:pt idx="1176">
                  <c:v>0.81666666666666676</c:v>
                </c:pt>
                <c:pt idx="1177">
                  <c:v>0.81736111111111109</c:v>
                </c:pt>
                <c:pt idx="1178">
                  <c:v>0.81805555555555565</c:v>
                </c:pt>
                <c:pt idx="1179">
                  <c:v>0.81875000000000031</c:v>
                </c:pt>
                <c:pt idx="1180">
                  <c:v>0.81944444444444464</c:v>
                </c:pt>
                <c:pt idx="1181">
                  <c:v>0.82013888888888919</c:v>
                </c:pt>
                <c:pt idx="1182">
                  <c:v>0.82083333333333364</c:v>
                </c:pt>
                <c:pt idx="1183">
                  <c:v>0.82152777777777752</c:v>
                </c:pt>
                <c:pt idx="1184">
                  <c:v>0.8222222222222223</c:v>
                </c:pt>
                <c:pt idx="1185">
                  <c:v>0.82291666666666652</c:v>
                </c:pt>
                <c:pt idx="1186">
                  <c:v>0.8236111111111114</c:v>
                </c:pt>
                <c:pt idx="1187">
                  <c:v>0.82430555555555562</c:v>
                </c:pt>
                <c:pt idx="1188">
                  <c:v>0.8250000000000004</c:v>
                </c:pt>
                <c:pt idx="1189">
                  <c:v>0.82569444444444484</c:v>
                </c:pt>
                <c:pt idx="1190">
                  <c:v>0.82638888888888884</c:v>
                </c:pt>
                <c:pt idx="1191">
                  <c:v>0.82708333333333361</c:v>
                </c:pt>
                <c:pt idx="1192">
                  <c:v>0.82777777777777783</c:v>
                </c:pt>
                <c:pt idx="1193">
                  <c:v>0.82847222222222217</c:v>
                </c:pt>
                <c:pt idx="1194">
                  <c:v>0.8291666666666665</c:v>
                </c:pt>
                <c:pt idx="1195">
                  <c:v>0.82986111111111149</c:v>
                </c:pt>
                <c:pt idx="1196">
                  <c:v>0.8305555555555556</c:v>
                </c:pt>
                <c:pt idx="1197">
                  <c:v>0.83124999999999993</c:v>
                </c:pt>
                <c:pt idx="1198">
                  <c:v>0.83194444444444482</c:v>
                </c:pt>
                <c:pt idx="1199">
                  <c:v>0.83263888888888926</c:v>
                </c:pt>
                <c:pt idx="1200">
                  <c:v>0.8333333333333337</c:v>
                </c:pt>
                <c:pt idx="1201">
                  <c:v>0.8340277777777777</c:v>
                </c:pt>
                <c:pt idx="1202">
                  <c:v>0.83472222222222225</c:v>
                </c:pt>
                <c:pt idx="1203">
                  <c:v>0.83541666666666659</c:v>
                </c:pt>
                <c:pt idx="1204">
                  <c:v>0.83611111111111114</c:v>
                </c:pt>
                <c:pt idx="1205">
                  <c:v>0.83680555555555591</c:v>
                </c:pt>
                <c:pt idx="1206">
                  <c:v>0.83750000000000002</c:v>
                </c:pt>
                <c:pt idx="1207">
                  <c:v>0.83819444444444491</c:v>
                </c:pt>
                <c:pt idx="1208">
                  <c:v>0.83888888888888924</c:v>
                </c:pt>
                <c:pt idx="1209">
                  <c:v>0.83958333333333324</c:v>
                </c:pt>
                <c:pt idx="1210">
                  <c:v>0.84027777777777779</c:v>
                </c:pt>
                <c:pt idx="1211">
                  <c:v>0.84097222222222223</c:v>
                </c:pt>
                <c:pt idx="1212">
                  <c:v>0.84166666666666667</c:v>
                </c:pt>
                <c:pt idx="1213">
                  <c:v>0.84236111111111101</c:v>
                </c:pt>
                <c:pt idx="1214">
                  <c:v>0.843055555555556</c:v>
                </c:pt>
                <c:pt idx="1215">
                  <c:v>0.84375000000000033</c:v>
                </c:pt>
                <c:pt idx="1216">
                  <c:v>0.84444444444444478</c:v>
                </c:pt>
                <c:pt idx="1217">
                  <c:v>0.84513888888888933</c:v>
                </c:pt>
                <c:pt idx="1218">
                  <c:v>0.84583333333333366</c:v>
                </c:pt>
                <c:pt idx="1219">
                  <c:v>0.84652777777777777</c:v>
                </c:pt>
                <c:pt idx="1220">
                  <c:v>0.84722222222222221</c:v>
                </c:pt>
                <c:pt idx="1221">
                  <c:v>0.84791666666666676</c:v>
                </c:pt>
                <c:pt idx="1222">
                  <c:v>0.84861111111111143</c:v>
                </c:pt>
                <c:pt idx="1223">
                  <c:v>0.84930555555555565</c:v>
                </c:pt>
                <c:pt idx="1224">
                  <c:v>0.85000000000000031</c:v>
                </c:pt>
                <c:pt idx="1225">
                  <c:v>0.85069444444444509</c:v>
                </c:pt>
                <c:pt idx="1226">
                  <c:v>0.85138888888888919</c:v>
                </c:pt>
                <c:pt idx="1227">
                  <c:v>0.85208333333333364</c:v>
                </c:pt>
                <c:pt idx="1228">
                  <c:v>0.85277777777777775</c:v>
                </c:pt>
                <c:pt idx="1229">
                  <c:v>0.8534722222222223</c:v>
                </c:pt>
                <c:pt idx="1230">
                  <c:v>0.85416666666666652</c:v>
                </c:pt>
                <c:pt idx="1231">
                  <c:v>0.8548611111111114</c:v>
                </c:pt>
                <c:pt idx="1232">
                  <c:v>0.85555555555555562</c:v>
                </c:pt>
                <c:pt idx="1233">
                  <c:v>0.8562500000000004</c:v>
                </c:pt>
                <c:pt idx="1234">
                  <c:v>0.85694444444444484</c:v>
                </c:pt>
                <c:pt idx="1235">
                  <c:v>0.85763888888888928</c:v>
                </c:pt>
                <c:pt idx="1236">
                  <c:v>0.85833333333333361</c:v>
                </c:pt>
                <c:pt idx="1237">
                  <c:v>0.85902777777777783</c:v>
                </c:pt>
                <c:pt idx="1238">
                  <c:v>0.8597222222222225</c:v>
                </c:pt>
                <c:pt idx="1239">
                  <c:v>0.8604166666666665</c:v>
                </c:pt>
                <c:pt idx="1240">
                  <c:v>0.86111111111111149</c:v>
                </c:pt>
                <c:pt idx="1241">
                  <c:v>0.86180555555555594</c:v>
                </c:pt>
                <c:pt idx="1242">
                  <c:v>0.86249999999999993</c:v>
                </c:pt>
                <c:pt idx="1243">
                  <c:v>0.86319444444444482</c:v>
                </c:pt>
                <c:pt idx="1244">
                  <c:v>0.86388888888888926</c:v>
                </c:pt>
                <c:pt idx="1245">
                  <c:v>0.8645833333333337</c:v>
                </c:pt>
                <c:pt idx="1246">
                  <c:v>0.8652777777777777</c:v>
                </c:pt>
                <c:pt idx="1247">
                  <c:v>0.86597222222222225</c:v>
                </c:pt>
                <c:pt idx="1248">
                  <c:v>0.8666666666666667</c:v>
                </c:pt>
                <c:pt idx="1249">
                  <c:v>0.86736111111111114</c:v>
                </c:pt>
                <c:pt idx="1250">
                  <c:v>0.86805555555555591</c:v>
                </c:pt>
                <c:pt idx="1251">
                  <c:v>0.86875000000000036</c:v>
                </c:pt>
                <c:pt idx="1252">
                  <c:v>0.86944444444444491</c:v>
                </c:pt>
                <c:pt idx="1253">
                  <c:v>0.87013888888888924</c:v>
                </c:pt>
                <c:pt idx="1254">
                  <c:v>0.87083333333333368</c:v>
                </c:pt>
                <c:pt idx="1255">
                  <c:v>0.87152777777777779</c:v>
                </c:pt>
                <c:pt idx="1256">
                  <c:v>0.87222222222222223</c:v>
                </c:pt>
                <c:pt idx="1257">
                  <c:v>0.87291666666666667</c:v>
                </c:pt>
                <c:pt idx="1258">
                  <c:v>0.87361111111111134</c:v>
                </c:pt>
                <c:pt idx="1259">
                  <c:v>0.874305555555556</c:v>
                </c:pt>
                <c:pt idx="1260">
                  <c:v>0.87500000000000033</c:v>
                </c:pt>
                <c:pt idx="1261">
                  <c:v>0.87569444444444511</c:v>
                </c:pt>
                <c:pt idx="1262">
                  <c:v>0.87638888888888933</c:v>
                </c:pt>
                <c:pt idx="1263">
                  <c:v>0.87708333333333366</c:v>
                </c:pt>
                <c:pt idx="1264">
                  <c:v>0.8777777777777781</c:v>
                </c:pt>
                <c:pt idx="1265">
                  <c:v>0.87847222222222221</c:v>
                </c:pt>
                <c:pt idx="1266">
                  <c:v>0.87916666666666676</c:v>
                </c:pt>
                <c:pt idx="1267">
                  <c:v>0.87986111111111143</c:v>
                </c:pt>
                <c:pt idx="1268">
                  <c:v>0.88055555555555554</c:v>
                </c:pt>
                <c:pt idx="1269">
                  <c:v>0.88125000000000009</c:v>
                </c:pt>
                <c:pt idx="1270">
                  <c:v>0.88194444444444475</c:v>
                </c:pt>
                <c:pt idx="1271">
                  <c:v>0.88263888888888931</c:v>
                </c:pt>
                <c:pt idx="1272">
                  <c:v>0.88333333333333341</c:v>
                </c:pt>
                <c:pt idx="1273">
                  <c:v>0.88402777777777752</c:v>
                </c:pt>
                <c:pt idx="1274">
                  <c:v>0.88472222222222241</c:v>
                </c:pt>
                <c:pt idx="1275">
                  <c:v>0.8854166666666663</c:v>
                </c:pt>
                <c:pt idx="1276">
                  <c:v>0.88611111111111118</c:v>
                </c:pt>
                <c:pt idx="1277">
                  <c:v>0.88680555555555574</c:v>
                </c:pt>
                <c:pt idx="1278">
                  <c:v>0.88750000000000018</c:v>
                </c:pt>
                <c:pt idx="1279">
                  <c:v>0.88819444444444462</c:v>
                </c:pt>
                <c:pt idx="1280">
                  <c:v>0.88888888888888895</c:v>
                </c:pt>
                <c:pt idx="1281">
                  <c:v>0.8895833333333335</c:v>
                </c:pt>
                <c:pt idx="1282">
                  <c:v>0.89027777777777761</c:v>
                </c:pt>
                <c:pt idx="1283">
                  <c:v>0.89097222222222228</c:v>
                </c:pt>
                <c:pt idx="1284">
                  <c:v>0.8916666666666665</c:v>
                </c:pt>
                <c:pt idx="1285">
                  <c:v>0.89236111111111127</c:v>
                </c:pt>
                <c:pt idx="1286">
                  <c:v>0.89305555555555571</c:v>
                </c:pt>
                <c:pt idx="1287">
                  <c:v>0.89375000000000004</c:v>
                </c:pt>
                <c:pt idx="1288">
                  <c:v>0.8944444444444446</c:v>
                </c:pt>
                <c:pt idx="1289">
                  <c:v>0.89513888888888904</c:v>
                </c:pt>
                <c:pt idx="1290">
                  <c:v>0.8958333333333337</c:v>
                </c:pt>
                <c:pt idx="1291">
                  <c:v>0.89652777777777759</c:v>
                </c:pt>
                <c:pt idx="1292">
                  <c:v>0.89722222222222203</c:v>
                </c:pt>
                <c:pt idx="1293">
                  <c:v>0.89791666666666659</c:v>
                </c:pt>
                <c:pt idx="1294">
                  <c:v>0.89861111111111125</c:v>
                </c:pt>
                <c:pt idx="1295">
                  <c:v>0.89930555555555569</c:v>
                </c:pt>
                <c:pt idx="1296">
                  <c:v>0.9</c:v>
                </c:pt>
                <c:pt idx="1297">
                  <c:v>0.90069444444444491</c:v>
                </c:pt>
                <c:pt idx="1298">
                  <c:v>0.90138888888888891</c:v>
                </c:pt>
                <c:pt idx="1299">
                  <c:v>0.90208333333333324</c:v>
                </c:pt>
                <c:pt idx="1300">
                  <c:v>0.90277777777777779</c:v>
                </c:pt>
                <c:pt idx="1301">
                  <c:v>0.9034722222222219</c:v>
                </c:pt>
                <c:pt idx="1302">
                  <c:v>0.90416666666666656</c:v>
                </c:pt>
                <c:pt idx="1303">
                  <c:v>0.90486111111111101</c:v>
                </c:pt>
                <c:pt idx="1304">
                  <c:v>0.90555555555555567</c:v>
                </c:pt>
                <c:pt idx="1305">
                  <c:v>0.90625</c:v>
                </c:pt>
                <c:pt idx="1306">
                  <c:v>0.90694444444444478</c:v>
                </c:pt>
                <c:pt idx="1307">
                  <c:v>0.90763888888888933</c:v>
                </c:pt>
                <c:pt idx="1308">
                  <c:v>0.90833333333333333</c:v>
                </c:pt>
                <c:pt idx="1309">
                  <c:v>0.90902777777777777</c:v>
                </c:pt>
                <c:pt idx="1310">
                  <c:v>0.90972222222222221</c:v>
                </c:pt>
                <c:pt idx="1311">
                  <c:v>0.91041666666666632</c:v>
                </c:pt>
                <c:pt idx="1312">
                  <c:v>0.91111111111111109</c:v>
                </c:pt>
                <c:pt idx="1313">
                  <c:v>0.91180555555555565</c:v>
                </c:pt>
                <c:pt idx="1314">
                  <c:v>0.91249999999999998</c:v>
                </c:pt>
                <c:pt idx="1315">
                  <c:v>0.91319444444444464</c:v>
                </c:pt>
                <c:pt idx="1316">
                  <c:v>0.91388888888888919</c:v>
                </c:pt>
                <c:pt idx="1317">
                  <c:v>0.9145833333333333</c:v>
                </c:pt>
                <c:pt idx="1318">
                  <c:v>0.91527777777777752</c:v>
                </c:pt>
                <c:pt idx="1319">
                  <c:v>0.9159722222222223</c:v>
                </c:pt>
                <c:pt idx="1320">
                  <c:v>0.91666666666666652</c:v>
                </c:pt>
                <c:pt idx="1321">
                  <c:v>0.91736111111111107</c:v>
                </c:pt>
                <c:pt idx="1322">
                  <c:v>0.91805555555555562</c:v>
                </c:pt>
                <c:pt idx="1323">
                  <c:v>0.9187500000000004</c:v>
                </c:pt>
                <c:pt idx="1324">
                  <c:v>0.91944444444444462</c:v>
                </c:pt>
                <c:pt idx="1325">
                  <c:v>0.92013888888888884</c:v>
                </c:pt>
                <c:pt idx="1326">
                  <c:v>0.92083333333333361</c:v>
                </c:pt>
                <c:pt idx="1327">
                  <c:v>0.9215277777777775</c:v>
                </c:pt>
                <c:pt idx="1328">
                  <c:v>0.92222222222222217</c:v>
                </c:pt>
                <c:pt idx="1329">
                  <c:v>0.9229166666666665</c:v>
                </c:pt>
                <c:pt idx="1330">
                  <c:v>0.92361111111111149</c:v>
                </c:pt>
                <c:pt idx="1331">
                  <c:v>0.9243055555555556</c:v>
                </c:pt>
                <c:pt idx="1332">
                  <c:v>0.92499999999999993</c:v>
                </c:pt>
                <c:pt idx="1333">
                  <c:v>0.92569444444444482</c:v>
                </c:pt>
                <c:pt idx="1334">
                  <c:v>0.92638888888888893</c:v>
                </c:pt>
                <c:pt idx="1335">
                  <c:v>0.9270833333333337</c:v>
                </c:pt>
                <c:pt idx="1336">
                  <c:v>0.9277777777777777</c:v>
                </c:pt>
                <c:pt idx="1337">
                  <c:v>0.92847222222222192</c:v>
                </c:pt>
                <c:pt idx="1338">
                  <c:v>0.92916666666666659</c:v>
                </c:pt>
                <c:pt idx="1339">
                  <c:v>0.92986111111111114</c:v>
                </c:pt>
                <c:pt idx="1340">
                  <c:v>0.93055555555555569</c:v>
                </c:pt>
                <c:pt idx="1341">
                  <c:v>0.93125000000000002</c:v>
                </c:pt>
                <c:pt idx="1342">
                  <c:v>0.93194444444444491</c:v>
                </c:pt>
                <c:pt idx="1343">
                  <c:v>0.93263888888888924</c:v>
                </c:pt>
                <c:pt idx="1344">
                  <c:v>0.93333333333333324</c:v>
                </c:pt>
                <c:pt idx="1345">
                  <c:v>0.93402777777777779</c:v>
                </c:pt>
                <c:pt idx="1346">
                  <c:v>0.93472222222222223</c:v>
                </c:pt>
                <c:pt idx="1347">
                  <c:v>0.93541666666666656</c:v>
                </c:pt>
                <c:pt idx="1348">
                  <c:v>0.93611111111111101</c:v>
                </c:pt>
                <c:pt idx="1349">
                  <c:v>0.936805555555556</c:v>
                </c:pt>
                <c:pt idx="1350">
                  <c:v>0.9375</c:v>
                </c:pt>
                <c:pt idx="1351">
                  <c:v>0.93819444444444478</c:v>
                </c:pt>
                <c:pt idx="1352">
                  <c:v>0.93888888888888933</c:v>
                </c:pt>
                <c:pt idx="1353">
                  <c:v>0.93958333333333333</c:v>
                </c:pt>
                <c:pt idx="1354">
                  <c:v>0.94027777777777777</c:v>
                </c:pt>
                <c:pt idx="1355">
                  <c:v>0.94097222222222221</c:v>
                </c:pt>
                <c:pt idx="1356">
                  <c:v>0.94166666666666676</c:v>
                </c:pt>
                <c:pt idx="1357">
                  <c:v>0.94236111111111109</c:v>
                </c:pt>
                <c:pt idx="1358">
                  <c:v>0.94305555555555565</c:v>
                </c:pt>
                <c:pt idx="1359">
                  <c:v>0.94375000000000031</c:v>
                </c:pt>
                <c:pt idx="1360">
                  <c:v>0.94444444444444464</c:v>
                </c:pt>
                <c:pt idx="1361">
                  <c:v>0.94513888888888919</c:v>
                </c:pt>
                <c:pt idx="1362">
                  <c:v>0.94583333333333364</c:v>
                </c:pt>
                <c:pt idx="1363">
                  <c:v>0.94652777777777752</c:v>
                </c:pt>
                <c:pt idx="1364">
                  <c:v>0.9472222222222223</c:v>
                </c:pt>
                <c:pt idx="1365">
                  <c:v>0.94791666666666652</c:v>
                </c:pt>
                <c:pt idx="1366">
                  <c:v>0.9486111111111114</c:v>
                </c:pt>
                <c:pt idx="1367">
                  <c:v>0.94930555555555562</c:v>
                </c:pt>
                <c:pt idx="1368">
                  <c:v>0.9500000000000004</c:v>
                </c:pt>
                <c:pt idx="1369">
                  <c:v>0.95069444444444484</c:v>
                </c:pt>
                <c:pt idx="1370">
                  <c:v>0.95138888888888884</c:v>
                </c:pt>
                <c:pt idx="1371">
                  <c:v>0.95208333333333361</c:v>
                </c:pt>
                <c:pt idx="1372">
                  <c:v>0.95277777777777783</c:v>
                </c:pt>
                <c:pt idx="1373">
                  <c:v>0.95347222222222217</c:v>
                </c:pt>
                <c:pt idx="1374">
                  <c:v>0.9541666666666665</c:v>
                </c:pt>
                <c:pt idx="1375">
                  <c:v>0.95486111111111149</c:v>
                </c:pt>
                <c:pt idx="1376">
                  <c:v>0.9555555555555556</c:v>
                </c:pt>
                <c:pt idx="1377">
                  <c:v>0.95624999999999993</c:v>
                </c:pt>
                <c:pt idx="1378">
                  <c:v>0.95694444444444482</c:v>
                </c:pt>
                <c:pt idx="1379">
                  <c:v>0.95763888888888926</c:v>
                </c:pt>
                <c:pt idx="1380">
                  <c:v>0.9583333333333337</c:v>
                </c:pt>
                <c:pt idx="1381">
                  <c:v>0.9590277777777777</c:v>
                </c:pt>
                <c:pt idx="1382">
                  <c:v>0.95972222222222225</c:v>
                </c:pt>
                <c:pt idx="1383">
                  <c:v>0.96041666666666659</c:v>
                </c:pt>
                <c:pt idx="1384">
                  <c:v>0.96111111111111114</c:v>
                </c:pt>
                <c:pt idx="1385">
                  <c:v>0.96180555555555591</c:v>
                </c:pt>
                <c:pt idx="1386">
                  <c:v>0.96250000000000002</c:v>
                </c:pt>
                <c:pt idx="1387">
                  <c:v>0.96319444444444491</c:v>
                </c:pt>
                <c:pt idx="1388">
                  <c:v>0.96388888888888924</c:v>
                </c:pt>
                <c:pt idx="1389">
                  <c:v>0.96458333333333324</c:v>
                </c:pt>
                <c:pt idx="1390">
                  <c:v>0.96527777777777779</c:v>
                </c:pt>
                <c:pt idx="1391">
                  <c:v>0.96597222222222223</c:v>
                </c:pt>
                <c:pt idx="1392">
                  <c:v>0.96666666666666667</c:v>
                </c:pt>
                <c:pt idx="1393">
                  <c:v>0.96736111111111101</c:v>
                </c:pt>
                <c:pt idx="1394">
                  <c:v>0.968055555555556</c:v>
                </c:pt>
                <c:pt idx="1395">
                  <c:v>0.96875000000000033</c:v>
                </c:pt>
                <c:pt idx="1396">
                  <c:v>0.96944444444444478</c:v>
                </c:pt>
                <c:pt idx="1397">
                  <c:v>0.97013888888888922</c:v>
                </c:pt>
                <c:pt idx="1398">
                  <c:v>0.97083333333333355</c:v>
                </c:pt>
                <c:pt idx="1399">
                  <c:v>0.97152777777777766</c:v>
                </c:pt>
                <c:pt idx="1400">
                  <c:v>0.9722222222222221</c:v>
                </c:pt>
                <c:pt idx="1401">
                  <c:v>0.97291666666666654</c:v>
                </c:pt>
                <c:pt idx="1402">
                  <c:v>0.97361111111111132</c:v>
                </c:pt>
                <c:pt idx="1403">
                  <c:v>0.97430555555555565</c:v>
                </c:pt>
                <c:pt idx="1404">
                  <c:v>0.9750000000000002</c:v>
                </c:pt>
                <c:pt idx="1405">
                  <c:v>0.97569444444444486</c:v>
                </c:pt>
                <c:pt idx="1406">
                  <c:v>0.97638888888888908</c:v>
                </c:pt>
                <c:pt idx="1407">
                  <c:v>0.97708333333333353</c:v>
                </c:pt>
                <c:pt idx="1408">
                  <c:v>0.97777777777777763</c:v>
                </c:pt>
                <c:pt idx="1409">
                  <c:v>0.97847222222222219</c:v>
                </c:pt>
                <c:pt idx="1410">
                  <c:v>0.97916666666666641</c:v>
                </c:pt>
                <c:pt idx="1411">
                  <c:v>0.97986111111111129</c:v>
                </c:pt>
                <c:pt idx="1412">
                  <c:v>0.98055555555555551</c:v>
                </c:pt>
                <c:pt idx="1413">
                  <c:v>0.98125000000000007</c:v>
                </c:pt>
                <c:pt idx="1414">
                  <c:v>0.98194444444444462</c:v>
                </c:pt>
                <c:pt idx="1415">
                  <c:v>0.98263888888888884</c:v>
                </c:pt>
                <c:pt idx="1416">
                  <c:v>0.98333333333333339</c:v>
                </c:pt>
                <c:pt idx="1417">
                  <c:v>0.9840277777777775</c:v>
                </c:pt>
                <c:pt idx="1418">
                  <c:v>0.98472222222222217</c:v>
                </c:pt>
                <c:pt idx="1419">
                  <c:v>0.98541666666666616</c:v>
                </c:pt>
                <c:pt idx="1420">
                  <c:v>0.98611111111111116</c:v>
                </c:pt>
                <c:pt idx="1421">
                  <c:v>0.9868055555555556</c:v>
                </c:pt>
                <c:pt idx="1422">
                  <c:v>0.9874999999999996</c:v>
                </c:pt>
                <c:pt idx="1423">
                  <c:v>0.9881944444444446</c:v>
                </c:pt>
                <c:pt idx="1424">
                  <c:v>0.98888888888888893</c:v>
                </c:pt>
                <c:pt idx="1425">
                  <c:v>0.98958333333333337</c:v>
                </c:pt>
                <c:pt idx="1426">
                  <c:v>0.99027777777777759</c:v>
                </c:pt>
                <c:pt idx="1427">
                  <c:v>0.99097222222222192</c:v>
                </c:pt>
                <c:pt idx="1428">
                  <c:v>0.99166666666666659</c:v>
                </c:pt>
                <c:pt idx="1429">
                  <c:v>0.99236111111111081</c:v>
                </c:pt>
                <c:pt idx="1430">
                  <c:v>0.99305555555555569</c:v>
                </c:pt>
                <c:pt idx="1431">
                  <c:v>0.99375000000000002</c:v>
                </c:pt>
                <c:pt idx="1432">
                  <c:v>0.99444444444444469</c:v>
                </c:pt>
                <c:pt idx="1433">
                  <c:v>0.99513888888888891</c:v>
                </c:pt>
                <c:pt idx="1434">
                  <c:v>0.99583333333333324</c:v>
                </c:pt>
                <c:pt idx="1435">
                  <c:v>0.99652777777777757</c:v>
                </c:pt>
                <c:pt idx="1436">
                  <c:v>0.9972222222222219</c:v>
                </c:pt>
                <c:pt idx="1437">
                  <c:v>0.99791666666666656</c:v>
                </c:pt>
                <c:pt idx="1438">
                  <c:v>0.99861111111111101</c:v>
                </c:pt>
                <c:pt idx="1439">
                  <c:v>0.99930555555555567</c:v>
                </c:pt>
              </c:numCache>
            </c:numRef>
          </c:xVal>
          <c:yVal>
            <c:numRef>
              <c:f>AE33_20151028!$BQ$9:$BQ$1448</c:f>
              <c:numCache>
                <c:formatCode>General</c:formatCode>
                <c:ptCount val="1440"/>
                <c:pt idx="0">
                  <c:v>46.102000000000011</c:v>
                </c:pt>
                <c:pt idx="1">
                  <c:v>37.429000000000002</c:v>
                </c:pt>
                <c:pt idx="2">
                  <c:v>29.992999999999984</c:v>
                </c:pt>
                <c:pt idx="3">
                  <c:v>32.422000000000011</c:v>
                </c:pt>
                <c:pt idx="4">
                  <c:v>34.933</c:v>
                </c:pt>
                <c:pt idx="5">
                  <c:v>33.612000000000002</c:v>
                </c:pt>
                <c:pt idx="6">
                  <c:v>37.707000000000001</c:v>
                </c:pt>
                <c:pt idx="7">
                  <c:v>38.544000000000004</c:v>
                </c:pt>
                <c:pt idx="8">
                  <c:v>41.535000000000011</c:v>
                </c:pt>
                <c:pt idx="9">
                  <c:v>42.884999999999998</c:v>
                </c:pt>
                <c:pt idx="10">
                  <c:v>39.83</c:v>
                </c:pt>
                <c:pt idx="11">
                  <c:v>39.465000000000003</c:v>
                </c:pt>
                <c:pt idx="12">
                  <c:v>40.199000000000012</c:v>
                </c:pt>
                <c:pt idx="13">
                  <c:v>38.965000000000003</c:v>
                </c:pt>
                <c:pt idx="14">
                  <c:v>38.157000000000004</c:v>
                </c:pt>
                <c:pt idx="15">
                  <c:v>42.803000000000004</c:v>
                </c:pt>
                <c:pt idx="16">
                  <c:v>41.726000000000013</c:v>
                </c:pt>
                <c:pt idx="17">
                  <c:v>38.949000000000005</c:v>
                </c:pt>
                <c:pt idx="18">
                  <c:v>40.675000000000011</c:v>
                </c:pt>
                <c:pt idx="24">
                  <c:v>46.550999999999995</c:v>
                </c:pt>
                <c:pt idx="25">
                  <c:v>49.531000000000006</c:v>
                </c:pt>
                <c:pt idx="26">
                  <c:v>50.879000000000005</c:v>
                </c:pt>
                <c:pt idx="27">
                  <c:v>42.541000000000004</c:v>
                </c:pt>
                <c:pt idx="28">
                  <c:v>43.727000000000011</c:v>
                </c:pt>
                <c:pt idx="29">
                  <c:v>45.183</c:v>
                </c:pt>
                <c:pt idx="30">
                  <c:v>43.637</c:v>
                </c:pt>
                <c:pt idx="31">
                  <c:v>37.953999999999994</c:v>
                </c:pt>
                <c:pt idx="32">
                  <c:v>38.454999999999998</c:v>
                </c:pt>
                <c:pt idx="33">
                  <c:v>38.691000000000003</c:v>
                </c:pt>
                <c:pt idx="34">
                  <c:v>40.281000000000006</c:v>
                </c:pt>
                <c:pt idx="35">
                  <c:v>36.703000000000003</c:v>
                </c:pt>
                <c:pt idx="36">
                  <c:v>31.675000000000001</c:v>
                </c:pt>
                <c:pt idx="37">
                  <c:v>32.039000000000001</c:v>
                </c:pt>
                <c:pt idx="38">
                  <c:v>34.567</c:v>
                </c:pt>
                <c:pt idx="39">
                  <c:v>35.411999999999999</c:v>
                </c:pt>
                <c:pt idx="40">
                  <c:v>33.149000000000001</c:v>
                </c:pt>
                <c:pt idx="41">
                  <c:v>38.671000000000006</c:v>
                </c:pt>
                <c:pt idx="42">
                  <c:v>35.785000000000011</c:v>
                </c:pt>
                <c:pt idx="43">
                  <c:v>31.597999999999999</c:v>
                </c:pt>
                <c:pt idx="44">
                  <c:v>33.846000000000004</c:v>
                </c:pt>
                <c:pt idx="45">
                  <c:v>37.510999999999996</c:v>
                </c:pt>
                <c:pt idx="46">
                  <c:v>36.160000000000011</c:v>
                </c:pt>
                <c:pt idx="47">
                  <c:v>29.678999999999988</c:v>
                </c:pt>
                <c:pt idx="48">
                  <c:v>29.670999999999999</c:v>
                </c:pt>
                <c:pt idx="49">
                  <c:v>31.09</c:v>
                </c:pt>
                <c:pt idx="50">
                  <c:v>32.786000000000001</c:v>
                </c:pt>
                <c:pt idx="51">
                  <c:v>33.769000000000013</c:v>
                </c:pt>
                <c:pt idx="52">
                  <c:v>27.257999999999999</c:v>
                </c:pt>
                <c:pt idx="53">
                  <c:v>25.06</c:v>
                </c:pt>
                <c:pt idx="54">
                  <c:v>26.138000000000005</c:v>
                </c:pt>
                <c:pt idx="55">
                  <c:v>29.023</c:v>
                </c:pt>
                <c:pt idx="56">
                  <c:v>31.49499999999999</c:v>
                </c:pt>
                <c:pt idx="57">
                  <c:v>27.036000000000001</c:v>
                </c:pt>
                <c:pt idx="58">
                  <c:v>27.863</c:v>
                </c:pt>
                <c:pt idx="59">
                  <c:v>31.927</c:v>
                </c:pt>
                <c:pt idx="60">
                  <c:v>26.74199999999999</c:v>
                </c:pt>
                <c:pt idx="61">
                  <c:v>23.794</c:v>
                </c:pt>
                <c:pt idx="62">
                  <c:v>24.210999999999999</c:v>
                </c:pt>
                <c:pt idx="63">
                  <c:v>26.27999999999999</c:v>
                </c:pt>
                <c:pt idx="64">
                  <c:v>28.542000000000002</c:v>
                </c:pt>
                <c:pt idx="65">
                  <c:v>29.710999999999999</c:v>
                </c:pt>
                <c:pt idx="66">
                  <c:v>29.143000000000001</c:v>
                </c:pt>
                <c:pt idx="67">
                  <c:v>27.87</c:v>
                </c:pt>
                <c:pt idx="68">
                  <c:v>26.457999999999988</c:v>
                </c:pt>
                <c:pt idx="69">
                  <c:v>25.611999999999998</c:v>
                </c:pt>
                <c:pt idx="70">
                  <c:v>25.404</c:v>
                </c:pt>
                <c:pt idx="71">
                  <c:v>24.823</c:v>
                </c:pt>
                <c:pt idx="72">
                  <c:v>23.784999999999989</c:v>
                </c:pt>
                <c:pt idx="73">
                  <c:v>22.838999999999999</c:v>
                </c:pt>
                <c:pt idx="74">
                  <c:v>21.90499999999999</c:v>
                </c:pt>
                <c:pt idx="75">
                  <c:v>21.068999999999988</c:v>
                </c:pt>
                <c:pt idx="76">
                  <c:v>20.56</c:v>
                </c:pt>
                <c:pt idx="77">
                  <c:v>20.308</c:v>
                </c:pt>
                <c:pt idx="78">
                  <c:v>20.260999999999989</c:v>
                </c:pt>
                <c:pt idx="79">
                  <c:v>20.468999999999983</c:v>
                </c:pt>
                <c:pt idx="80">
                  <c:v>20.962999999999983</c:v>
                </c:pt>
                <c:pt idx="81">
                  <c:v>21.856000000000005</c:v>
                </c:pt>
                <c:pt idx="82">
                  <c:v>22.803000000000001</c:v>
                </c:pt>
                <c:pt idx="83">
                  <c:v>23.712</c:v>
                </c:pt>
                <c:pt idx="84">
                  <c:v>23.521999999999988</c:v>
                </c:pt>
                <c:pt idx="85">
                  <c:v>22.93</c:v>
                </c:pt>
                <c:pt idx="86">
                  <c:v>22.245999999999984</c:v>
                </c:pt>
                <c:pt idx="87">
                  <c:v>21.66</c:v>
                </c:pt>
                <c:pt idx="88">
                  <c:v>21.417000000000005</c:v>
                </c:pt>
                <c:pt idx="89">
                  <c:v>21.141999999999999</c:v>
                </c:pt>
                <c:pt idx="90">
                  <c:v>21.064</c:v>
                </c:pt>
                <c:pt idx="91">
                  <c:v>20.821000000000005</c:v>
                </c:pt>
                <c:pt idx="92">
                  <c:v>20.233000000000001</c:v>
                </c:pt>
                <c:pt idx="93">
                  <c:v>19.704999999999988</c:v>
                </c:pt>
                <c:pt idx="94">
                  <c:v>19.024000000000001</c:v>
                </c:pt>
                <c:pt idx="95">
                  <c:v>18.591000000000001</c:v>
                </c:pt>
                <c:pt idx="96">
                  <c:v>18.33400000000001</c:v>
                </c:pt>
                <c:pt idx="97">
                  <c:v>18.11300000000001</c:v>
                </c:pt>
                <c:pt idx="98">
                  <c:v>17.94199999999999</c:v>
                </c:pt>
                <c:pt idx="99">
                  <c:v>17.757999999999999</c:v>
                </c:pt>
                <c:pt idx="100">
                  <c:v>17.556000000000001</c:v>
                </c:pt>
                <c:pt idx="101">
                  <c:v>17.257000000000001</c:v>
                </c:pt>
                <c:pt idx="102">
                  <c:v>17.117000000000012</c:v>
                </c:pt>
                <c:pt idx="103">
                  <c:v>16.942999999999984</c:v>
                </c:pt>
                <c:pt idx="104">
                  <c:v>16.709</c:v>
                </c:pt>
                <c:pt idx="105">
                  <c:v>16.704999999999988</c:v>
                </c:pt>
                <c:pt idx="106">
                  <c:v>16.794</c:v>
                </c:pt>
                <c:pt idx="107">
                  <c:v>16.702000000000002</c:v>
                </c:pt>
                <c:pt idx="108">
                  <c:v>16.594999999999999</c:v>
                </c:pt>
                <c:pt idx="109">
                  <c:v>17.318000000000001</c:v>
                </c:pt>
                <c:pt idx="110">
                  <c:v>19.507999999999999</c:v>
                </c:pt>
                <c:pt idx="111">
                  <c:v>15.896000000000004</c:v>
                </c:pt>
                <c:pt idx="112">
                  <c:v>15.196</c:v>
                </c:pt>
                <c:pt idx="113">
                  <c:v>14.867000000000004</c:v>
                </c:pt>
                <c:pt idx="114">
                  <c:v>14.479000000000005</c:v>
                </c:pt>
                <c:pt idx="115">
                  <c:v>14.362000000000005</c:v>
                </c:pt>
                <c:pt idx="116">
                  <c:v>14.079000000000002</c:v>
                </c:pt>
                <c:pt idx="117">
                  <c:v>13.979000000000005</c:v>
                </c:pt>
                <c:pt idx="118">
                  <c:v>13.719999999999999</c:v>
                </c:pt>
                <c:pt idx="119">
                  <c:v>13.623000000000001</c:v>
                </c:pt>
                <c:pt idx="120">
                  <c:v>13.465000000000005</c:v>
                </c:pt>
                <c:pt idx="121">
                  <c:v>13.325000000000005</c:v>
                </c:pt>
                <c:pt idx="122">
                  <c:v>13.177</c:v>
                </c:pt>
                <c:pt idx="123">
                  <c:v>12.853000000000005</c:v>
                </c:pt>
                <c:pt idx="124">
                  <c:v>12.877000000000002</c:v>
                </c:pt>
                <c:pt idx="125">
                  <c:v>12.52</c:v>
                </c:pt>
                <c:pt idx="126">
                  <c:v>12.367000000000004</c:v>
                </c:pt>
                <c:pt idx="127">
                  <c:v>12.077</c:v>
                </c:pt>
                <c:pt idx="128">
                  <c:v>12.017000000000001</c:v>
                </c:pt>
                <c:pt idx="129">
                  <c:v>11.726999999999999</c:v>
                </c:pt>
                <c:pt idx="130">
                  <c:v>11.716000000000001</c:v>
                </c:pt>
                <c:pt idx="131">
                  <c:v>11.627000000000001</c:v>
                </c:pt>
                <c:pt idx="132">
                  <c:v>11.726000000000001</c:v>
                </c:pt>
                <c:pt idx="133">
                  <c:v>11.779</c:v>
                </c:pt>
                <c:pt idx="134">
                  <c:v>11.775</c:v>
                </c:pt>
                <c:pt idx="135">
                  <c:v>11.573</c:v>
                </c:pt>
                <c:pt idx="136">
                  <c:v>11.543999999999999</c:v>
                </c:pt>
                <c:pt idx="137">
                  <c:v>11.678000000000001</c:v>
                </c:pt>
                <c:pt idx="138">
                  <c:v>11.813000000000002</c:v>
                </c:pt>
                <c:pt idx="139">
                  <c:v>11.534000000000001</c:v>
                </c:pt>
                <c:pt idx="140">
                  <c:v>11.44</c:v>
                </c:pt>
                <c:pt idx="141">
                  <c:v>10.891</c:v>
                </c:pt>
                <c:pt idx="142">
                  <c:v>10.833</c:v>
                </c:pt>
                <c:pt idx="143">
                  <c:v>10.39</c:v>
                </c:pt>
                <c:pt idx="144">
                  <c:v>10.365000000000006</c:v>
                </c:pt>
                <c:pt idx="145">
                  <c:v>10.226999999999999</c:v>
                </c:pt>
                <c:pt idx="146">
                  <c:v>9.838000000000001</c:v>
                </c:pt>
                <c:pt idx="147">
                  <c:v>9.7979999999999983</c:v>
                </c:pt>
                <c:pt idx="148">
                  <c:v>9.9310000000000009</c:v>
                </c:pt>
                <c:pt idx="149">
                  <c:v>9.8080000000000016</c:v>
                </c:pt>
                <c:pt idx="150">
                  <c:v>10.141999999999999</c:v>
                </c:pt>
                <c:pt idx="151">
                  <c:v>10.194000000000001</c:v>
                </c:pt>
                <c:pt idx="152">
                  <c:v>9.8470000000000013</c:v>
                </c:pt>
                <c:pt idx="153">
                  <c:v>9.7909999999999986</c:v>
                </c:pt>
                <c:pt idx="154">
                  <c:v>9.3240000000000016</c:v>
                </c:pt>
                <c:pt idx="155">
                  <c:v>9.0300000000000011</c:v>
                </c:pt>
                <c:pt idx="156">
                  <c:v>9.1380000000000017</c:v>
                </c:pt>
                <c:pt idx="157">
                  <c:v>9.1260000000000012</c:v>
                </c:pt>
                <c:pt idx="158">
                  <c:v>9.1279999999999983</c:v>
                </c:pt>
                <c:pt idx="159">
                  <c:v>9.016</c:v>
                </c:pt>
                <c:pt idx="160">
                  <c:v>8.8320000000000007</c:v>
                </c:pt>
                <c:pt idx="161">
                  <c:v>8.657</c:v>
                </c:pt>
                <c:pt idx="162">
                  <c:v>8.7580000000000009</c:v>
                </c:pt>
                <c:pt idx="163">
                  <c:v>8.7079999999999984</c:v>
                </c:pt>
                <c:pt idx="164">
                  <c:v>8.5950000000000006</c:v>
                </c:pt>
                <c:pt idx="165">
                  <c:v>8.4420000000000002</c:v>
                </c:pt>
                <c:pt idx="166">
                  <c:v>8.2979999999999983</c:v>
                </c:pt>
                <c:pt idx="167">
                  <c:v>8.4240000000000013</c:v>
                </c:pt>
                <c:pt idx="168">
                  <c:v>8.7960000000000012</c:v>
                </c:pt>
                <c:pt idx="169">
                  <c:v>9.2969999999999988</c:v>
                </c:pt>
                <c:pt idx="170">
                  <c:v>9.5500000000000007</c:v>
                </c:pt>
                <c:pt idx="175">
                  <c:v>8.2100000000000009</c:v>
                </c:pt>
                <c:pt idx="176">
                  <c:v>8.1920000000000002</c:v>
                </c:pt>
                <c:pt idx="177">
                  <c:v>8.1879999999999988</c:v>
                </c:pt>
                <c:pt idx="178">
                  <c:v>8.5230000000000015</c:v>
                </c:pt>
                <c:pt idx="179">
                  <c:v>9.3360000000000003</c:v>
                </c:pt>
                <c:pt idx="180">
                  <c:v>9.9610000000000003</c:v>
                </c:pt>
                <c:pt idx="181">
                  <c:v>9.4580000000000002</c:v>
                </c:pt>
                <c:pt idx="182">
                  <c:v>8.3670000000000027</c:v>
                </c:pt>
                <c:pt idx="183">
                  <c:v>7.34</c:v>
                </c:pt>
                <c:pt idx="184">
                  <c:v>6.4180000000000001</c:v>
                </c:pt>
                <c:pt idx="185">
                  <c:v>5.9310000000000027</c:v>
                </c:pt>
                <c:pt idx="186">
                  <c:v>5.7839999999999998</c:v>
                </c:pt>
                <c:pt idx="187">
                  <c:v>5.6689999999999969</c:v>
                </c:pt>
                <c:pt idx="188">
                  <c:v>5.5190000000000001</c:v>
                </c:pt>
                <c:pt idx="189">
                  <c:v>5.4569999999999999</c:v>
                </c:pt>
                <c:pt idx="190">
                  <c:v>5.4639999999999995</c:v>
                </c:pt>
                <c:pt idx="191">
                  <c:v>5.4390000000000027</c:v>
                </c:pt>
                <c:pt idx="192">
                  <c:v>5.4539999999999997</c:v>
                </c:pt>
                <c:pt idx="193">
                  <c:v>5.48</c:v>
                </c:pt>
                <c:pt idx="194">
                  <c:v>5.5649999999999977</c:v>
                </c:pt>
                <c:pt idx="195">
                  <c:v>5.5190000000000001</c:v>
                </c:pt>
                <c:pt idx="196">
                  <c:v>5.4420000000000002</c:v>
                </c:pt>
                <c:pt idx="197">
                  <c:v>5.4139999999999997</c:v>
                </c:pt>
                <c:pt idx="198">
                  <c:v>5.4509999999999996</c:v>
                </c:pt>
                <c:pt idx="199">
                  <c:v>5.5639999999999974</c:v>
                </c:pt>
                <c:pt idx="200">
                  <c:v>5.8969999999999985</c:v>
                </c:pt>
                <c:pt idx="201">
                  <c:v>5.9749999999999996</c:v>
                </c:pt>
                <c:pt idx="202">
                  <c:v>5.673</c:v>
                </c:pt>
                <c:pt idx="203">
                  <c:v>5.8279999999999967</c:v>
                </c:pt>
                <c:pt idx="204">
                  <c:v>6.0190000000000001</c:v>
                </c:pt>
                <c:pt idx="205">
                  <c:v>5.899</c:v>
                </c:pt>
                <c:pt idx="206">
                  <c:v>5.6259999999999968</c:v>
                </c:pt>
                <c:pt idx="207">
                  <c:v>5.3780000000000001</c:v>
                </c:pt>
                <c:pt idx="208">
                  <c:v>5.484</c:v>
                </c:pt>
                <c:pt idx="209">
                  <c:v>5.5939999999999985</c:v>
                </c:pt>
                <c:pt idx="210">
                  <c:v>5.5209999999999972</c:v>
                </c:pt>
                <c:pt idx="211">
                  <c:v>5.4470000000000001</c:v>
                </c:pt>
                <c:pt idx="212">
                  <c:v>5.9740000000000002</c:v>
                </c:pt>
                <c:pt idx="213">
                  <c:v>6.4809999999999999</c:v>
                </c:pt>
                <c:pt idx="214">
                  <c:v>5.8849999999999971</c:v>
                </c:pt>
                <c:pt idx="215">
                  <c:v>5.1599999999999975</c:v>
                </c:pt>
                <c:pt idx="216">
                  <c:v>5.3319999999999999</c:v>
                </c:pt>
                <c:pt idx="217">
                  <c:v>5.9009999999999998</c:v>
                </c:pt>
                <c:pt idx="218">
                  <c:v>5.5890000000000004</c:v>
                </c:pt>
                <c:pt idx="219">
                  <c:v>4.9700000000000024</c:v>
                </c:pt>
                <c:pt idx="220">
                  <c:v>4.7919999999999998</c:v>
                </c:pt>
                <c:pt idx="221">
                  <c:v>4.9160000000000004</c:v>
                </c:pt>
                <c:pt idx="222">
                  <c:v>5.7009999999999996</c:v>
                </c:pt>
                <c:pt idx="223">
                  <c:v>5.9809999999999999</c:v>
                </c:pt>
                <c:pt idx="224">
                  <c:v>5.3169999999999975</c:v>
                </c:pt>
                <c:pt idx="225">
                  <c:v>4.7639999999999985</c:v>
                </c:pt>
                <c:pt idx="226">
                  <c:v>4.72</c:v>
                </c:pt>
                <c:pt idx="227">
                  <c:v>4.9420000000000002</c:v>
                </c:pt>
                <c:pt idx="228">
                  <c:v>5.3219999999999974</c:v>
                </c:pt>
                <c:pt idx="229">
                  <c:v>5.81</c:v>
                </c:pt>
                <c:pt idx="230">
                  <c:v>5.6419999999999995</c:v>
                </c:pt>
                <c:pt idx="231">
                  <c:v>5.6289999999999969</c:v>
                </c:pt>
                <c:pt idx="232">
                  <c:v>6.859</c:v>
                </c:pt>
                <c:pt idx="233">
                  <c:v>7.4409999999999998</c:v>
                </c:pt>
                <c:pt idx="234">
                  <c:v>6.984</c:v>
                </c:pt>
                <c:pt idx="235">
                  <c:v>6.0389999999999997</c:v>
                </c:pt>
                <c:pt idx="236">
                  <c:v>5.0830000000000002</c:v>
                </c:pt>
                <c:pt idx="237">
                  <c:v>4.1249999999999956</c:v>
                </c:pt>
                <c:pt idx="238">
                  <c:v>3.5670000000000002</c:v>
                </c:pt>
                <c:pt idx="239">
                  <c:v>3.298</c:v>
                </c:pt>
                <c:pt idx="240">
                  <c:v>3.169</c:v>
                </c:pt>
                <c:pt idx="241">
                  <c:v>3.081</c:v>
                </c:pt>
                <c:pt idx="242">
                  <c:v>2.9929999999999986</c:v>
                </c:pt>
                <c:pt idx="243">
                  <c:v>2.9359999999999986</c:v>
                </c:pt>
                <c:pt idx="244">
                  <c:v>2.8129999999999988</c:v>
                </c:pt>
                <c:pt idx="245">
                  <c:v>2.7989999999999999</c:v>
                </c:pt>
                <c:pt idx="246">
                  <c:v>2.7650000000000001</c:v>
                </c:pt>
                <c:pt idx="247">
                  <c:v>2.6840000000000002</c:v>
                </c:pt>
                <c:pt idx="248">
                  <c:v>2.6509999999999998</c:v>
                </c:pt>
                <c:pt idx="249">
                  <c:v>2.6219999999999999</c:v>
                </c:pt>
                <c:pt idx="250">
                  <c:v>2.593</c:v>
                </c:pt>
                <c:pt idx="251">
                  <c:v>2.5379999999999998</c:v>
                </c:pt>
                <c:pt idx="252">
                  <c:v>2.6070000000000002</c:v>
                </c:pt>
                <c:pt idx="253">
                  <c:v>2.633</c:v>
                </c:pt>
                <c:pt idx="254">
                  <c:v>2.6709999999999998</c:v>
                </c:pt>
                <c:pt idx="255">
                  <c:v>2.7840000000000011</c:v>
                </c:pt>
                <c:pt idx="256">
                  <c:v>2.5840000000000001</c:v>
                </c:pt>
                <c:pt idx="257">
                  <c:v>2.6709999999999998</c:v>
                </c:pt>
                <c:pt idx="258">
                  <c:v>2.9749999999999988</c:v>
                </c:pt>
                <c:pt idx="259">
                  <c:v>3.5359999999999987</c:v>
                </c:pt>
                <c:pt idx="260">
                  <c:v>3.786</c:v>
                </c:pt>
                <c:pt idx="261">
                  <c:v>3.5619999999999998</c:v>
                </c:pt>
                <c:pt idx="262">
                  <c:v>3.7669999999999999</c:v>
                </c:pt>
                <c:pt idx="263">
                  <c:v>3.2850000000000001</c:v>
                </c:pt>
                <c:pt idx="264">
                  <c:v>2.8459999999999988</c:v>
                </c:pt>
                <c:pt idx="265">
                  <c:v>2.577</c:v>
                </c:pt>
                <c:pt idx="266">
                  <c:v>2.3939999999999997</c:v>
                </c:pt>
                <c:pt idx="267">
                  <c:v>2.5299999999999998</c:v>
                </c:pt>
                <c:pt idx="268">
                  <c:v>2.6459999999999999</c:v>
                </c:pt>
                <c:pt idx="269">
                  <c:v>2.637</c:v>
                </c:pt>
                <c:pt idx="270">
                  <c:v>2.746</c:v>
                </c:pt>
                <c:pt idx="271">
                  <c:v>2.64</c:v>
                </c:pt>
                <c:pt idx="272">
                  <c:v>2.8279999999999998</c:v>
                </c:pt>
                <c:pt idx="273">
                  <c:v>2.694</c:v>
                </c:pt>
                <c:pt idx="274">
                  <c:v>2.569</c:v>
                </c:pt>
                <c:pt idx="275">
                  <c:v>2.5509999999999997</c:v>
                </c:pt>
                <c:pt idx="276">
                  <c:v>2.5919999999999987</c:v>
                </c:pt>
                <c:pt idx="277">
                  <c:v>2.5640000000000001</c:v>
                </c:pt>
                <c:pt idx="278">
                  <c:v>2.3679999999999999</c:v>
                </c:pt>
                <c:pt idx="279">
                  <c:v>2.3749999999999987</c:v>
                </c:pt>
                <c:pt idx="280">
                  <c:v>2.7010000000000001</c:v>
                </c:pt>
                <c:pt idx="281">
                  <c:v>2.4019999999999997</c:v>
                </c:pt>
                <c:pt idx="282">
                  <c:v>2.4099999999999997</c:v>
                </c:pt>
                <c:pt idx="283">
                  <c:v>2.4089999999999998</c:v>
                </c:pt>
                <c:pt idx="284">
                  <c:v>2.403</c:v>
                </c:pt>
                <c:pt idx="285">
                  <c:v>2.3989999999999987</c:v>
                </c:pt>
                <c:pt idx="286">
                  <c:v>2.3249999999999997</c:v>
                </c:pt>
                <c:pt idx="287">
                  <c:v>2.3159999999999985</c:v>
                </c:pt>
                <c:pt idx="288">
                  <c:v>2.4249999999999998</c:v>
                </c:pt>
                <c:pt idx="289">
                  <c:v>2.3859999999999997</c:v>
                </c:pt>
                <c:pt idx="290">
                  <c:v>2.4019999999999997</c:v>
                </c:pt>
                <c:pt idx="291">
                  <c:v>2.4279999999999999</c:v>
                </c:pt>
                <c:pt idx="292">
                  <c:v>2.3929999999999985</c:v>
                </c:pt>
                <c:pt idx="293">
                  <c:v>2.3509999999999986</c:v>
                </c:pt>
                <c:pt idx="294">
                  <c:v>2.3339999999999987</c:v>
                </c:pt>
                <c:pt idx="295">
                  <c:v>2.3099999999999987</c:v>
                </c:pt>
                <c:pt idx="296">
                  <c:v>2.294</c:v>
                </c:pt>
                <c:pt idx="297">
                  <c:v>2.2770000000000001</c:v>
                </c:pt>
                <c:pt idx="298">
                  <c:v>2.246</c:v>
                </c:pt>
                <c:pt idx="299">
                  <c:v>2.2090000000000001</c:v>
                </c:pt>
                <c:pt idx="300">
                  <c:v>2.2000000000000002</c:v>
                </c:pt>
                <c:pt idx="301">
                  <c:v>2.1880000000000002</c:v>
                </c:pt>
                <c:pt idx="302">
                  <c:v>2.165</c:v>
                </c:pt>
                <c:pt idx="303">
                  <c:v>2.202</c:v>
                </c:pt>
                <c:pt idx="304">
                  <c:v>2.2559999999999998</c:v>
                </c:pt>
                <c:pt idx="305">
                  <c:v>2.4219999999999997</c:v>
                </c:pt>
                <c:pt idx="306">
                  <c:v>2.64</c:v>
                </c:pt>
                <c:pt idx="307">
                  <c:v>2.774</c:v>
                </c:pt>
                <c:pt idx="308">
                  <c:v>2.702</c:v>
                </c:pt>
                <c:pt idx="309">
                  <c:v>2.4849999999999999</c:v>
                </c:pt>
                <c:pt idx="310">
                  <c:v>2.2989999999999999</c:v>
                </c:pt>
                <c:pt idx="311">
                  <c:v>2.1800000000000002</c:v>
                </c:pt>
                <c:pt idx="312">
                  <c:v>2.1680000000000001</c:v>
                </c:pt>
                <c:pt idx="313">
                  <c:v>2.1359999999999997</c:v>
                </c:pt>
                <c:pt idx="314">
                  <c:v>2.1119999999999997</c:v>
                </c:pt>
                <c:pt idx="315">
                  <c:v>2.04</c:v>
                </c:pt>
                <c:pt idx="316">
                  <c:v>2.08</c:v>
                </c:pt>
                <c:pt idx="317">
                  <c:v>2.0430000000000001</c:v>
                </c:pt>
                <c:pt idx="318">
                  <c:v>2.0049999999999999</c:v>
                </c:pt>
                <c:pt idx="319">
                  <c:v>1.9840000000000004</c:v>
                </c:pt>
                <c:pt idx="320">
                  <c:v>2.024</c:v>
                </c:pt>
                <c:pt idx="321">
                  <c:v>1.9889999999999999</c:v>
                </c:pt>
                <c:pt idx="322">
                  <c:v>1.9949999999999999</c:v>
                </c:pt>
                <c:pt idx="323">
                  <c:v>1.915999999999999</c:v>
                </c:pt>
                <c:pt idx="324">
                  <c:v>1.9309999999999998</c:v>
                </c:pt>
                <c:pt idx="325">
                  <c:v>1.9229999999999998</c:v>
                </c:pt>
                <c:pt idx="326">
                  <c:v>2.0579999999999998</c:v>
                </c:pt>
                <c:pt idx="327">
                  <c:v>2.2159999999999997</c:v>
                </c:pt>
                <c:pt idx="328">
                  <c:v>2.226</c:v>
                </c:pt>
                <c:pt idx="329">
                  <c:v>2.2189999999999999</c:v>
                </c:pt>
                <c:pt idx="330">
                  <c:v>2.0939999999999999</c:v>
                </c:pt>
                <c:pt idx="331">
                  <c:v>2.048</c:v>
                </c:pt>
                <c:pt idx="332">
                  <c:v>1.9940000000000004</c:v>
                </c:pt>
                <c:pt idx="333">
                  <c:v>1.9229999999999998</c:v>
                </c:pt>
                <c:pt idx="334">
                  <c:v>1.8759999999999992</c:v>
                </c:pt>
                <c:pt idx="335">
                  <c:v>1.8759999999999992</c:v>
                </c:pt>
                <c:pt idx="336">
                  <c:v>1.8049999999999993</c:v>
                </c:pt>
                <c:pt idx="337">
                  <c:v>1.8620000000000001</c:v>
                </c:pt>
                <c:pt idx="338">
                  <c:v>1.885</c:v>
                </c:pt>
                <c:pt idx="339">
                  <c:v>2.665</c:v>
                </c:pt>
                <c:pt idx="340">
                  <c:v>2.101</c:v>
                </c:pt>
                <c:pt idx="341">
                  <c:v>3.2319999999999998</c:v>
                </c:pt>
                <c:pt idx="342">
                  <c:v>5.2389999999999999</c:v>
                </c:pt>
                <c:pt idx="343">
                  <c:v>6.5639999999999974</c:v>
                </c:pt>
                <c:pt idx="344">
                  <c:v>6.9089999999999998</c:v>
                </c:pt>
                <c:pt idx="345">
                  <c:v>7.0010000000000003</c:v>
                </c:pt>
                <c:pt idx="346">
                  <c:v>5.742</c:v>
                </c:pt>
                <c:pt idx="347">
                  <c:v>4.1829999999999972</c:v>
                </c:pt>
                <c:pt idx="348">
                  <c:v>5.8369999999999997</c:v>
                </c:pt>
                <c:pt idx="349">
                  <c:v>8.8470000000000013</c:v>
                </c:pt>
                <c:pt idx="350">
                  <c:v>9.2399999999999984</c:v>
                </c:pt>
                <c:pt idx="351">
                  <c:v>7.2309999999999999</c:v>
                </c:pt>
                <c:pt idx="352">
                  <c:v>7.774</c:v>
                </c:pt>
                <c:pt idx="353">
                  <c:v>6.944</c:v>
                </c:pt>
                <c:pt idx="354">
                  <c:v>6.623999999999997</c:v>
                </c:pt>
                <c:pt idx="355">
                  <c:v>6.7350000000000003</c:v>
                </c:pt>
                <c:pt idx="356">
                  <c:v>6.8380000000000001</c:v>
                </c:pt>
                <c:pt idx="357">
                  <c:v>8.9190000000000005</c:v>
                </c:pt>
                <c:pt idx="358">
                  <c:v>12.106</c:v>
                </c:pt>
                <c:pt idx="359">
                  <c:v>11.057</c:v>
                </c:pt>
                <c:pt idx="360">
                  <c:v>11.324</c:v>
                </c:pt>
                <c:pt idx="361">
                  <c:v>10.903</c:v>
                </c:pt>
                <c:pt idx="362">
                  <c:v>11.355000000000006</c:v>
                </c:pt>
                <c:pt idx="363">
                  <c:v>11.371</c:v>
                </c:pt>
                <c:pt idx="364">
                  <c:v>10.981</c:v>
                </c:pt>
                <c:pt idx="365">
                  <c:v>10.787000000000001</c:v>
                </c:pt>
                <c:pt idx="366">
                  <c:v>10.018000000000001</c:v>
                </c:pt>
                <c:pt idx="367">
                  <c:v>14.768000000000001</c:v>
                </c:pt>
                <c:pt idx="368">
                  <c:v>17.164999999999999</c:v>
                </c:pt>
                <c:pt idx="369">
                  <c:v>16.597000000000001</c:v>
                </c:pt>
                <c:pt idx="370">
                  <c:v>15.932</c:v>
                </c:pt>
                <c:pt idx="371">
                  <c:v>16.984000000000002</c:v>
                </c:pt>
                <c:pt idx="372">
                  <c:v>15.961</c:v>
                </c:pt>
                <c:pt idx="373">
                  <c:v>15.339</c:v>
                </c:pt>
                <c:pt idx="374">
                  <c:v>18.545000000000002</c:v>
                </c:pt>
                <c:pt idx="375">
                  <c:v>25.398</c:v>
                </c:pt>
                <c:pt idx="376">
                  <c:v>23.936</c:v>
                </c:pt>
                <c:pt idx="377">
                  <c:v>21.576000000000001</c:v>
                </c:pt>
                <c:pt idx="378">
                  <c:v>20.462999999999983</c:v>
                </c:pt>
                <c:pt idx="379">
                  <c:v>19.198</c:v>
                </c:pt>
                <c:pt idx="380">
                  <c:v>17.393999999999988</c:v>
                </c:pt>
                <c:pt idx="381">
                  <c:v>19.728000000000002</c:v>
                </c:pt>
                <c:pt idx="382">
                  <c:v>21.797999999999988</c:v>
                </c:pt>
                <c:pt idx="383">
                  <c:v>23.42499999999999</c:v>
                </c:pt>
                <c:pt idx="384">
                  <c:v>24.527000000000001</c:v>
                </c:pt>
                <c:pt idx="385">
                  <c:v>23.533999999999999</c:v>
                </c:pt>
                <c:pt idx="386">
                  <c:v>22.001000000000001</c:v>
                </c:pt>
                <c:pt idx="387">
                  <c:v>21.614000000000011</c:v>
                </c:pt>
                <c:pt idx="388">
                  <c:v>21.911999999999999</c:v>
                </c:pt>
                <c:pt idx="389">
                  <c:v>22.143999999999988</c:v>
                </c:pt>
                <c:pt idx="390">
                  <c:v>28.013000000000005</c:v>
                </c:pt>
                <c:pt idx="391">
                  <c:v>28.923999999999989</c:v>
                </c:pt>
                <c:pt idx="392">
                  <c:v>26.77999999999999</c:v>
                </c:pt>
                <c:pt idx="393">
                  <c:v>24.885999999999989</c:v>
                </c:pt>
                <c:pt idx="394">
                  <c:v>24.224999999999991</c:v>
                </c:pt>
                <c:pt idx="395">
                  <c:v>25.225999999999988</c:v>
                </c:pt>
                <c:pt idx="396">
                  <c:v>27.114000000000011</c:v>
                </c:pt>
                <c:pt idx="397">
                  <c:v>30.068999999999988</c:v>
                </c:pt>
                <c:pt idx="398">
                  <c:v>29.995999999999984</c:v>
                </c:pt>
                <c:pt idx="399">
                  <c:v>25.966999999999985</c:v>
                </c:pt>
                <c:pt idx="400">
                  <c:v>30.722999999999985</c:v>
                </c:pt>
                <c:pt idx="401">
                  <c:v>32.248000000000012</c:v>
                </c:pt>
                <c:pt idx="402">
                  <c:v>30.960999999999984</c:v>
                </c:pt>
                <c:pt idx="403">
                  <c:v>30.702999999999989</c:v>
                </c:pt>
                <c:pt idx="404">
                  <c:v>28.405999999999985</c:v>
                </c:pt>
                <c:pt idx="405">
                  <c:v>26.861999999999988</c:v>
                </c:pt>
                <c:pt idx="406">
                  <c:v>34.608000000000011</c:v>
                </c:pt>
                <c:pt idx="407">
                  <c:v>40.440999999999995</c:v>
                </c:pt>
                <c:pt idx="408">
                  <c:v>38.223000000000013</c:v>
                </c:pt>
                <c:pt idx="409">
                  <c:v>32.336000000000006</c:v>
                </c:pt>
                <c:pt idx="410">
                  <c:v>33.661000000000001</c:v>
                </c:pt>
                <c:pt idx="411">
                  <c:v>33.910000000000004</c:v>
                </c:pt>
                <c:pt idx="412">
                  <c:v>36.048000000000002</c:v>
                </c:pt>
                <c:pt idx="413">
                  <c:v>34.565000000000012</c:v>
                </c:pt>
                <c:pt idx="414">
                  <c:v>38.458999999999996</c:v>
                </c:pt>
                <c:pt idx="415">
                  <c:v>40.521000000000001</c:v>
                </c:pt>
                <c:pt idx="416">
                  <c:v>39.312999999999995</c:v>
                </c:pt>
                <c:pt idx="417">
                  <c:v>36.440999999999995</c:v>
                </c:pt>
                <c:pt idx="418">
                  <c:v>39.512</c:v>
                </c:pt>
                <c:pt idx="419">
                  <c:v>42.309000000000005</c:v>
                </c:pt>
                <c:pt idx="420">
                  <c:v>39.308</c:v>
                </c:pt>
                <c:pt idx="421">
                  <c:v>36.413000000000004</c:v>
                </c:pt>
                <c:pt idx="422">
                  <c:v>36.703000000000003</c:v>
                </c:pt>
                <c:pt idx="423">
                  <c:v>38.664000000000001</c:v>
                </c:pt>
                <c:pt idx="424">
                  <c:v>42.476000000000006</c:v>
                </c:pt>
                <c:pt idx="425">
                  <c:v>37.379000000000005</c:v>
                </c:pt>
                <c:pt idx="426">
                  <c:v>39.053000000000004</c:v>
                </c:pt>
                <c:pt idx="427">
                  <c:v>44.547000000000004</c:v>
                </c:pt>
                <c:pt idx="428">
                  <c:v>49.707000000000001</c:v>
                </c:pt>
                <c:pt idx="429">
                  <c:v>46.06</c:v>
                </c:pt>
                <c:pt idx="430">
                  <c:v>36.946999999999996</c:v>
                </c:pt>
                <c:pt idx="431">
                  <c:v>39.015000000000001</c:v>
                </c:pt>
                <c:pt idx="432">
                  <c:v>40.715000000000003</c:v>
                </c:pt>
                <c:pt idx="433">
                  <c:v>48.11</c:v>
                </c:pt>
                <c:pt idx="434">
                  <c:v>44.363</c:v>
                </c:pt>
                <c:pt idx="435">
                  <c:v>42.008000000000003</c:v>
                </c:pt>
                <c:pt idx="440">
                  <c:v>69.427999999999997</c:v>
                </c:pt>
                <c:pt idx="441">
                  <c:v>58.966000000000001</c:v>
                </c:pt>
                <c:pt idx="442">
                  <c:v>53.776000000000003</c:v>
                </c:pt>
                <c:pt idx="443">
                  <c:v>53.953999999999994</c:v>
                </c:pt>
                <c:pt idx="444">
                  <c:v>51.773000000000003</c:v>
                </c:pt>
                <c:pt idx="445">
                  <c:v>54.435000000000002</c:v>
                </c:pt>
                <c:pt idx="446">
                  <c:v>55.277000000000001</c:v>
                </c:pt>
                <c:pt idx="447">
                  <c:v>53.237000000000002</c:v>
                </c:pt>
                <c:pt idx="448">
                  <c:v>53.228000000000023</c:v>
                </c:pt>
                <c:pt idx="449">
                  <c:v>55.783000000000001</c:v>
                </c:pt>
                <c:pt idx="450">
                  <c:v>50.43</c:v>
                </c:pt>
                <c:pt idx="451">
                  <c:v>48.192000000000021</c:v>
                </c:pt>
                <c:pt idx="452">
                  <c:v>47.678000000000011</c:v>
                </c:pt>
                <c:pt idx="453">
                  <c:v>44.227000000000011</c:v>
                </c:pt>
                <c:pt idx="454">
                  <c:v>51.138000000000012</c:v>
                </c:pt>
                <c:pt idx="455">
                  <c:v>53.355999999999995</c:v>
                </c:pt>
                <c:pt idx="456">
                  <c:v>50.262000000000022</c:v>
                </c:pt>
                <c:pt idx="457">
                  <c:v>50.043000000000006</c:v>
                </c:pt>
                <c:pt idx="458">
                  <c:v>45.708000000000013</c:v>
                </c:pt>
                <c:pt idx="459">
                  <c:v>48.578000000000003</c:v>
                </c:pt>
                <c:pt idx="460">
                  <c:v>57.349999999999994</c:v>
                </c:pt>
                <c:pt idx="461">
                  <c:v>54.153000000000006</c:v>
                </c:pt>
                <c:pt idx="462">
                  <c:v>49.636000000000003</c:v>
                </c:pt>
                <c:pt idx="463">
                  <c:v>51.461000000000006</c:v>
                </c:pt>
                <c:pt idx="464">
                  <c:v>53.03</c:v>
                </c:pt>
                <c:pt idx="465">
                  <c:v>50.367000000000004</c:v>
                </c:pt>
                <c:pt idx="466">
                  <c:v>52.609000000000002</c:v>
                </c:pt>
                <c:pt idx="467">
                  <c:v>56.645000000000003</c:v>
                </c:pt>
                <c:pt idx="468">
                  <c:v>51.781000000000006</c:v>
                </c:pt>
                <c:pt idx="469">
                  <c:v>55.698000000000022</c:v>
                </c:pt>
                <c:pt idx="470">
                  <c:v>59.683</c:v>
                </c:pt>
                <c:pt idx="471">
                  <c:v>56.943000000000005</c:v>
                </c:pt>
                <c:pt idx="472">
                  <c:v>53.782000000000011</c:v>
                </c:pt>
                <c:pt idx="473">
                  <c:v>54.275000000000013</c:v>
                </c:pt>
                <c:pt idx="474">
                  <c:v>44.181000000000004</c:v>
                </c:pt>
                <c:pt idx="475">
                  <c:v>45.153000000000006</c:v>
                </c:pt>
                <c:pt idx="476">
                  <c:v>51.083000000000006</c:v>
                </c:pt>
                <c:pt idx="477">
                  <c:v>54.254000000000005</c:v>
                </c:pt>
                <c:pt idx="478">
                  <c:v>51.034000000000006</c:v>
                </c:pt>
                <c:pt idx="479">
                  <c:v>49.78</c:v>
                </c:pt>
                <c:pt idx="480">
                  <c:v>49.849999999999994</c:v>
                </c:pt>
                <c:pt idx="481">
                  <c:v>47.938000000000002</c:v>
                </c:pt>
                <c:pt idx="482">
                  <c:v>51.996000000000002</c:v>
                </c:pt>
                <c:pt idx="483">
                  <c:v>51.227000000000011</c:v>
                </c:pt>
                <c:pt idx="484">
                  <c:v>58.653999999999996</c:v>
                </c:pt>
                <c:pt idx="485">
                  <c:v>59.033000000000001</c:v>
                </c:pt>
                <c:pt idx="486">
                  <c:v>59.766000000000012</c:v>
                </c:pt>
                <c:pt idx="487">
                  <c:v>51.365000000000002</c:v>
                </c:pt>
                <c:pt idx="488">
                  <c:v>53.829000000000001</c:v>
                </c:pt>
                <c:pt idx="489">
                  <c:v>55.663000000000011</c:v>
                </c:pt>
                <c:pt idx="490">
                  <c:v>52.682000000000002</c:v>
                </c:pt>
                <c:pt idx="491">
                  <c:v>57.358999999999995</c:v>
                </c:pt>
                <c:pt idx="492">
                  <c:v>56.456999999999994</c:v>
                </c:pt>
                <c:pt idx="493">
                  <c:v>51.286000000000001</c:v>
                </c:pt>
                <c:pt idx="494">
                  <c:v>52.234000000000002</c:v>
                </c:pt>
                <c:pt idx="495">
                  <c:v>54.938000000000002</c:v>
                </c:pt>
                <c:pt idx="496">
                  <c:v>53.962000000000003</c:v>
                </c:pt>
                <c:pt idx="497">
                  <c:v>51.809999999999995</c:v>
                </c:pt>
                <c:pt idx="498">
                  <c:v>50.699000000000012</c:v>
                </c:pt>
                <c:pt idx="499">
                  <c:v>50.799000000000028</c:v>
                </c:pt>
                <c:pt idx="500">
                  <c:v>51.53</c:v>
                </c:pt>
                <c:pt idx="501">
                  <c:v>51.120000000000012</c:v>
                </c:pt>
                <c:pt idx="502">
                  <c:v>52.847999999999999</c:v>
                </c:pt>
                <c:pt idx="507">
                  <c:v>66.501000000000005</c:v>
                </c:pt>
                <c:pt idx="508">
                  <c:v>68.215999999999994</c:v>
                </c:pt>
                <c:pt idx="509">
                  <c:v>68.187999999999988</c:v>
                </c:pt>
                <c:pt idx="510">
                  <c:v>62.195000000000022</c:v>
                </c:pt>
                <c:pt idx="511">
                  <c:v>55.708000000000013</c:v>
                </c:pt>
                <c:pt idx="512">
                  <c:v>59.545000000000002</c:v>
                </c:pt>
                <c:pt idx="513">
                  <c:v>63.013000000000005</c:v>
                </c:pt>
                <c:pt idx="514">
                  <c:v>59.991</c:v>
                </c:pt>
                <c:pt idx="515">
                  <c:v>52.115000000000002</c:v>
                </c:pt>
                <c:pt idx="516">
                  <c:v>49.11</c:v>
                </c:pt>
                <c:pt idx="517">
                  <c:v>51.436</c:v>
                </c:pt>
                <c:pt idx="518">
                  <c:v>58.663000000000011</c:v>
                </c:pt>
                <c:pt idx="519">
                  <c:v>55.101000000000006</c:v>
                </c:pt>
                <c:pt idx="520">
                  <c:v>56.316999999999993</c:v>
                </c:pt>
                <c:pt idx="521">
                  <c:v>55.254000000000005</c:v>
                </c:pt>
                <c:pt idx="522">
                  <c:v>56.182000000000002</c:v>
                </c:pt>
                <c:pt idx="523">
                  <c:v>55.653999999999996</c:v>
                </c:pt>
                <c:pt idx="524">
                  <c:v>56.402000000000001</c:v>
                </c:pt>
                <c:pt idx="525">
                  <c:v>56.279000000000003</c:v>
                </c:pt>
                <c:pt idx="526">
                  <c:v>58.873000000000005</c:v>
                </c:pt>
                <c:pt idx="527">
                  <c:v>52.166000000000011</c:v>
                </c:pt>
                <c:pt idx="528">
                  <c:v>50.811999999999998</c:v>
                </c:pt>
                <c:pt idx="529">
                  <c:v>52.086999999999996</c:v>
                </c:pt>
                <c:pt idx="530">
                  <c:v>55.74</c:v>
                </c:pt>
                <c:pt idx="531">
                  <c:v>58.226000000000013</c:v>
                </c:pt>
                <c:pt idx="532">
                  <c:v>50.406000000000006</c:v>
                </c:pt>
                <c:pt idx="533">
                  <c:v>44.828000000000003</c:v>
                </c:pt>
                <c:pt idx="534">
                  <c:v>48.546000000000006</c:v>
                </c:pt>
                <c:pt idx="535">
                  <c:v>52.11</c:v>
                </c:pt>
                <c:pt idx="536">
                  <c:v>49.821000000000005</c:v>
                </c:pt>
                <c:pt idx="537">
                  <c:v>56.275000000000013</c:v>
                </c:pt>
                <c:pt idx="538">
                  <c:v>56.63</c:v>
                </c:pt>
                <c:pt idx="539">
                  <c:v>52.869</c:v>
                </c:pt>
                <c:pt idx="540">
                  <c:v>53.503</c:v>
                </c:pt>
                <c:pt idx="541">
                  <c:v>53.166000000000011</c:v>
                </c:pt>
                <c:pt idx="542">
                  <c:v>52.254000000000005</c:v>
                </c:pt>
                <c:pt idx="543">
                  <c:v>51.088000000000001</c:v>
                </c:pt>
                <c:pt idx="544">
                  <c:v>54.980999999999995</c:v>
                </c:pt>
                <c:pt idx="545">
                  <c:v>53.887999999999998</c:v>
                </c:pt>
                <c:pt idx="546">
                  <c:v>55.515000000000001</c:v>
                </c:pt>
                <c:pt idx="547">
                  <c:v>54.034000000000006</c:v>
                </c:pt>
                <c:pt idx="548">
                  <c:v>48.505000000000003</c:v>
                </c:pt>
                <c:pt idx="549">
                  <c:v>46.534000000000006</c:v>
                </c:pt>
                <c:pt idx="550">
                  <c:v>49.083000000000006</c:v>
                </c:pt>
                <c:pt idx="551">
                  <c:v>51.239000000000011</c:v>
                </c:pt>
                <c:pt idx="552">
                  <c:v>54.775000000000013</c:v>
                </c:pt>
                <c:pt idx="553">
                  <c:v>53.601000000000006</c:v>
                </c:pt>
                <c:pt idx="554">
                  <c:v>47.619</c:v>
                </c:pt>
                <c:pt idx="555">
                  <c:v>47.663000000000011</c:v>
                </c:pt>
                <c:pt idx="556">
                  <c:v>51.655000000000001</c:v>
                </c:pt>
                <c:pt idx="557">
                  <c:v>53.385999999999996</c:v>
                </c:pt>
                <c:pt idx="558">
                  <c:v>50.398000000000003</c:v>
                </c:pt>
                <c:pt idx="559">
                  <c:v>55.49</c:v>
                </c:pt>
                <c:pt idx="560">
                  <c:v>53.93</c:v>
                </c:pt>
                <c:pt idx="561">
                  <c:v>51.781000000000006</c:v>
                </c:pt>
                <c:pt idx="562">
                  <c:v>50.387999999999998</c:v>
                </c:pt>
                <c:pt idx="563">
                  <c:v>50.650999999999996</c:v>
                </c:pt>
                <c:pt idx="564">
                  <c:v>52.688000000000002</c:v>
                </c:pt>
                <c:pt idx="570">
                  <c:v>64.641999999999996</c:v>
                </c:pt>
                <c:pt idx="571">
                  <c:v>64.721000000000004</c:v>
                </c:pt>
                <c:pt idx="572">
                  <c:v>60.983999999999995</c:v>
                </c:pt>
                <c:pt idx="573">
                  <c:v>61.998000000000012</c:v>
                </c:pt>
                <c:pt idx="574">
                  <c:v>59.89</c:v>
                </c:pt>
                <c:pt idx="575">
                  <c:v>61.308</c:v>
                </c:pt>
                <c:pt idx="576">
                  <c:v>52.115000000000002</c:v>
                </c:pt>
                <c:pt idx="577">
                  <c:v>53.295000000000023</c:v>
                </c:pt>
                <c:pt idx="578">
                  <c:v>51.789000000000001</c:v>
                </c:pt>
                <c:pt idx="579">
                  <c:v>53.279000000000003</c:v>
                </c:pt>
                <c:pt idx="580">
                  <c:v>53.932000000000002</c:v>
                </c:pt>
                <c:pt idx="581">
                  <c:v>51.973000000000006</c:v>
                </c:pt>
                <c:pt idx="582">
                  <c:v>49.791000000000011</c:v>
                </c:pt>
                <c:pt idx="583">
                  <c:v>50.269000000000013</c:v>
                </c:pt>
                <c:pt idx="584">
                  <c:v>53.481999999999999</c:v>
                </c:pt>
                <c:pt idx="585">
                  <c:v>50.652000000000001</c:v>
                </c:pt>
                <c:pt idx="586">
                  <c:v>44.919000000000004</c:v>
                </c:pt>
                <c:pt idx="587">
                  <c:v>45.512</c:v>
                </c:pt>
                <c:pt idx="588">
                  <c:v>45.097000000000001</c:v>
                </c:pt>
                <c:pt idx="589">
                  <c:v>47.813999999999993</c:v>
                </c:pt>
                <c:pt idx="590">
                  <c:v>48.658000000000001</c:v>
                </c:pt>
                <c:pt idx="591">
                  <c:v>49.422000000000011</c:v>
                </c:pt>
                <c:pt idx="592">
                  <c:v>53.493000000000002</c:v>
                </c:pt>
                <c:pt idx="593">
                  <c:v>48.696000000000012</c:v>
                </c:pt>
                <c:pt idx="594">
                  <c:v>51.275000000000013</c:v>
                </c:pt>
                <c:pt idx="595">
                  <c:v>47.275000000000013</c:v>
                </c:pt>
                <c:pt idx="596">
                  <c:v>47.492000000000012</c:v>
                </c:pt>
                <c:pt idx="597">
                  <c:v>54.013999999999996</c:v>
                </c:pt>
                <c:pt idx="598">
                  <c:v>51.782000000000011</c:v>
                </c:pt>
                <c:pt idx="599">
                  <c:v>49.391000000000005</c:v>
                </c:pt>
                <c:pt idx="600">
                  <c:v>49.65</c:v>
                </c:pt>
                <c:pt idx="601">
                  <c:v>48.599000000000011</c:v>
                </c:pt>
                <c:pt idx="602">
                  <c:v>50.598000000000013</c:v>
                </c:pt>
                <c:pt idx="603">
                  <c:v>48.357999999999997</c:v>
                </c:pt>
                <c:pt idx="604">
                  <c:v>49.798000000000023</c:v>
                </c:pt>
                <c:pt idx="605">
                  <c:v>50.674000000000007</c:v>
                </c:pt>
                <c:pt idx="606">
                  <c:v>48.502000000000002</c:v>
                </c:pt>
                <c:pt idx="607">
                  <c:v>51.717000000000006</c:v>
                </c:pt>
                <c:pt idx="608">
                  <c:v>50.2</c:v>
                </c:pt>
                <c:pt idx="609">
                  <c:v>59.653000000000006</c:v>
                </c:pt>
                <c:pt idx="610">
                  <c:v>48.828000000000003</c:v>
                </c:pt>
                <c:pt idx="611">
                  <c:v>53.689</c:v>
                </c:pt>
                <c:pt idx="612">
                  <c:v>54.384999999999998</c:v>
                </c:pt>
                <c:pt idx="613">
                  <c:v>52.604000000000006</c:v>
                </c:pt>
                <c:pt idx="614">
                  <c:v>54.265000000000022</c:v>
                </c:pt>
                <c:pt idx="615">
                  <c:v>49.254000000000005</c:v>
                </c:pt>
                <c:pt idx="616">
                  <c:v>48.8</c:v>
                </c:pt>
                <c:pt idx="617">
                  <c:v>52.573</c:v>
                </c:pt>
                <c:pt idx="618">
                  <c:v>53.825000000000003</c:v>
                </c:pt>
                <c:pt idx="619">
                  <c:v>56.433</c:v>
                </c:pt>
                <c:pt idx="620">
                  <c:v>54.546000000000006</c:v>
                </c:pt>
                <c:pt idx="621">
                  <c:v>50.873999999999995</c:v>
                </c:pt>
                <c:pt idx="622">
                  <c:v>52.09</c:v>
                </c:pt>
                <c:pt idx="623">
                  <c:v>46.519000000000005</c:v>
                </c:pt>
                <c:pt idx="624">
                  <c:v>45.778000000000013</c:v>
                </c:pt>
                <c:pt idx="625">
                  <c:v>46.932000000000002</c:v>
                </c:pt>
                <c:pt idx="626">
                  <c:v>52.853999999999999</c:v>
                </c:pt>
                <c:pt idx="627">
                  <c:v>49.341999999999999</c:v>
                </c:pt>
                <c:pt idx="628">
                  <c:v>45.553000000000004</c:v>
                </c:pt>
                <c:pt idx="629">
                  <c:v>48.563000000000002</c:v>
                </c:pt>
                <c:pt idx="630">
                  <c:v>50.526000000000003</c:v>
                </c:pt>
                <c:pt idx="631">
                  <c:v>46.398000000000003</c:v>
                </c:pt>
                <c:pt idx="636">
                  <c:v>60.024000000000001</c:v>
                </c:pt>
                <c:pt idx="637">
                  <c:v>57.203000000000003</c:v>
                </c:pt>
                <c:pt idx="638">
                  <c:v>61.400999999999996</c:v>
                </c:pt>
                <c:pt idx="639">
                  <c:v>51.887999999999998</c:v>
                </c:pt>
                <c:pt idx="640">
                  <c:v>49.564</c:v>
                </c:pt>
                <c:pt idx="641">
                  <c:v>49.764000000000003</c:v>
                </c:pt>
                <c:pt idx="642">
                  <c:v>49.900999999999996</c:v>
                </c:pt>
                <c:pt idx="643">
                  <c:v>45.165000000000013</c:v>
                </c:pt>
                <c:pt idx="644">
                  <c:v>44.394000000000005</c:v>
                </c:pt>
                <c:pt idx="645">
                  <c:v>47.052</c:v>
                </c:pt>
                <c:pt idx="646">
                  <c:v>42.940999999999995</c:v>
                </c:pt>
                <c:pt idx="647">
                  <c:v>47.182000000000002</c:v>
                </c:pt>
                <c:pt idx="648">
                  <c:v>48.091000000000001</c:v>
                </c:pt>
                <c:pt idx="649">
                  <c:v>44.875</c:v>
                </c:pt>
                <c:pt idx="650">
                  <c:v>45.440999999999995</c:v>
                </c:pt>
                <c:pt idx="651">
                  <c:v>43.046000000000006</c:v>
                </c:pt>
                <c:pt idx="652">
                  <c:v>41.849999999999994</c:v>
                </c:pt>
                <c:pt idx="653">
                  <c:v>41.883999999999993</c:v>
                </c:pt>
                <c:pt idx="654">
                  <c:v>39.013000000000005</c:v>
                </c:pt>
                <c:pt idx="655">
                  <c:v>41.568000000000012</c:v>
                </c:pt>
                <c:pt idx="656">
                  <c:v>42.281000000000006</c:v>
                </c:pt>
                <c:pt idx="657">
                  <c:v>42.71</c:v>
                </c:pt>
                <c:pt idx="658">
                  <c:v>42.77</c:v>
                </c:pt>
                <c:pt idx="659">
                  <c:v>48.357999999999997</c:v>
                </c:pt>
                <c:pt idx="660">
                  <c:v>52.556000000000004</c:v>
                </c:pt>
                <c:pt idx="661">
                  <c:v>47.795000000000023</c:v>
                </c:pt>
                <c:pt idx="662">
                  <c:v>48.407000000000004</c:v>
                </c:pt>
                <c:pt idx="663">
                  <c:v>46.742000000000012</c:v>
                </c:pt>
                <c:pt idx="664">
                  <c:v>43.758000000000003</c:v>
                </c:pt>
                <c:pt idx="665">
                  <c:v>46.637</c:v>
                </c:pt>
                <c:pt idx="666">
                  <c:v>42.717000000000006</c:v>
                </c:pt>
                <c:pt idx="667">
                  <c:v>43.335000000000001</c:v>
                </c:pt>
                <c:pt idx="668">
                  <c:v>48.323</c:v>
                </c:pt>
                <c:pt idx="669">
                  <c:v>47.349000000000004</c:v>
                </c:pt>
                <c:pt idx="670">
                  <c:v>48.003</c:v>
                </c:pt>
                <c:pt idx="671">
                  <c:v>49.355999999999995</c:v>
                </c:pt>
                <c:pt idx="672">
                  <c:v>46.024000000000001</c:v>
                </c:pt>
                <c:pt idx="673">
                  <c:v>46.926000000000002</c:v>
                </c:pt>
                <c:pt idx="674">
                  <c:v>55.566000000000003</c:v>
                </c:pt>
                <c:pt idx="675">
                  <c:v>49.324000000000005</c:v>
                </c:pt>
                <c:pt idx="676">
                  <c:v>47.605000000000011</c:v>
                </c:pt>
                <c:pt idx="677">
                  <c:v>48.118000000000002</c:v>
                </c:pt>
                <c:pt idx="678">
                  <c:v>50.137</c:v>
                </c:pt>
                <c:pt idx="679">
                  <c:v>48.767000000000003</c:v>
                </c:pt>
                <c:pt idx="680">
                  <c:v>42.012</c:v>
                </c:pt>
                <c:pt idx="681">
                  <c:v>41.74</c:v>
                </c:pt>
                <c:pt idx="682">
                  <c:v>40.357999999999997</c:v>
                </c:pt>
                <c:pt idx="683">
                  <c:v>42.165000000000013</c:v>
                </c:pt>
                <c:pt idx="684">
                  <c:v>46.4</c:v>
                </c:pt>
                <c:pt idx="685">
                  <c:v>49.909000000000006</c:v>
                </c:pt>
                <c:pt idx="686">
                  <c:v>47.761000000000003</c:v>
                </c:pt>
                <c:pt idx="687">
                  <c:v>50.162000000000013</c:v>
                </c:pt>
                <c:pt idx="688">
                  <c:v>50.351999999999997</c:v>
                </c:pt>
                <c:pt idx="689">
                  <c:v>52.747</c:v>
                </c:pt>
                <c:pt idx="690">
                  <c:v>52.906000000000006</c:v>
                </c:pt>
                <c:pt idx="691">
                  <c:v>48.764000000000003</c:v>
                </c:pt>
                <c:pt idx="692">
                  <c:v>52.464000000000006</c:v>
                </c:pt>
                <c:pt idx="693">
                  <c:v>49.32</c:v>
                </c:pt>
                <c:pt idx="694">
                  <c:v>46.449999999999996</c:v>
                </c:pt>
                <c:pt idx="695">
                  <c:v>60.446000000000005</c:v>
                </c:pt>
                <c:pt idx="696">
                  <c:v>54.886999999999993</c:v>
                </c:pt>
                <c:pt idx="697">
                  <c:v>51.693000000000012</c:v>
                </c:pt>
                <c:pt idx="698">
                  <c:v>51.075000000000003</c:v>
                </c:pt>
                <c:pt idx="699">
                  <c:v>49.193000000000012</c:v>
                </c:pt>
                <c:pt idx="700">
                  <c:v>50.187000000000005</c:v>
                </c:pt>
                <c:pt idx="701">
                  <c:v>52.535000000000011</c:v>
                </c:pt>
                <c:pt idx="702">
                  <c:v>55.505000000000003</c:v>
                </c:pt>
                <c:pt idx="703">
                  <c:v>50.222000000000023</c:v>
                </c:pt>
                <c:pt idx="704">
                  <c:v>50.744</c:v>
                </c:pt>
                <c:pt idx="705">
                  <c:v>48.265000000000022</c:v>
                </c:pt>
                <c:pt idx="706">
                  <c:v>48.105000000000011</c:v>
                </c:pt>
                <c:pt idx="707">
                  <c:v>51.064</c:v>
                </c:pt>
                <c:pt idx="708">
                  <c:v>58.609000000000002</c:v>
                </c:pt>
                <c:pt idx="709">
                  <c:v>48.89</c:v>
                </c:pt>
                <c:pt idx="714">
                  <c:v>56.09</c:v>
                </c:pt>
                <c:pt idx="715">
                  <c:v>54.400999999999996</c:v>
                </c:pt>
                <c:pt idx="716">
                  <c:v>53.248000000000012</c:v>
                </c:pt>
                <c:pt idx="717">
                  <c:v>53.653999999999996</c:v>
                </c:pt>
                <c:pt idx="718">
                  <c:v>50.086000000000006</c:v>
                </c:pt>
                <c:pt idx="719">
                  <c:v>54.132000000000012</c:v>
                </c:pt>
                <c:pt idx="720">
                  <c:v>45.262000000000022</c:v>
                </c:pt>
                <c:pt idx="721">
                  <c:v>46.504000000000005</c:v>
                </c:pt>
                <c:pt idx="722">
                  <c:v>48.24</c:v>
                </c:pt>
                <c:pt idx="723">
                  <c:v>43.669000000000011</c:v>
                </c:pt>
                <c:pt idx="724">
                  <c:v>44.073</c:v>
                </c:pt>
                <c:pt idx="725">
                  <c:v>48.193000000000012</c:v>
                </c:pt>
                <c:pt idx="726">
                  <c:v>50.197000000000003</c:v>
                </c:pt>
                <c:pt idx="727">
                  <c:v>44.865000000000002</c:v>
                </c:pt>
                <c:pt idx="728">
                  <c:v>45.115000000000002</c:v>
                </c:pt>
                <c:pt idx="729">
                  <c:v>44.012</c:v>
                </c:pt>
                <c:pt idx="730">
                  <c:v>41.78</c:v>
                </c:pt>
                <c:pt idx="731">
                  <c:v>44.777000000000001</c:v>
                </c:pt>
                <c:pt idx="732">
                  <c:v>45.07</c:v>
                </c:pt>
                <c:pt idx="733">
                  <c:v>43.469000000000001</c:v>
                </c:pt>
                <c:pt idx="734">
                  <c:v>45.426000000000002</c:v>
                </c:pt>
                <c:pt idx="735">
                  <c:v>47.728000000000023</c:v>
                </c:pt>
                <c:pt idx="736">
                  <c:v>42.933</c:v>
                </c:pt>
                <c:pt idx="737">
                  <c:v>45.074000000000005</c:v>
                </c:pt>
                <c:pt idx="738">
                  <c:v>40.641000000000005</c:v>
                </c:pt>
                <c:pt idx="739">
                  <c:v>43.145000000000003</c:v>
                </c:pt>
                <c:pt idx="740">
                  <c:v>48.023000000000003</c:v>
                </c:pt>
                <c:pt idx="741">
                  <c:v>49.961000000000006</c:v>
                </c:pt>
                <c:pt idx="742">
                  <c:v>44.994</c:v>
                </c:pt>
                <c:pt idx="743">
                  <c:v>43.427</c:v>
                </c:pt>
                <c:pt idx="744">
                  <c:v>43.369</c:v>
                </c:pt>
                <c:pt idx="745">
                  <c:v>42.775000000000013</c:v>
                </c:pt>
                <c:pt idx="746">
                  <c:v>42.764000000000003</c:v>
                </c:pt>
                <c:pt idx="747">
                  <c:v>39.166000000000011</c:v>
                </c:pt>
                <c:pt idx="748">
                  <c:v>38.949000000000005</c:v>
                </c:pt>
                <c:pt idx="749">
                  <c:v>45.443000000000005</c:v>
                </c:pt>
                <c:pt idx="750">
                  <c:v>51.169000000000011</c:v>
                </c:pt>
                <c:pt idx="751">
                  <c:v>49.416999999999994</c:v>
                </c:pt>
                <c:pt idx="752">
                  <c:v>47.758000000000003</c:v>
                </c:pt>
                <c:pt idx="753">
                  <c:v>49.538000000000011</c:v>
                </c:pt>
                <c:pt idx="754">
                  <c:v>46.633000000000003</c:v>
                </c:pt>
                <c:pt idx="755">
                  <c:v>46.843000000000004</c:v>
                </c:pt>
                <c:pt idx="756">
                  <c:v>49.568000000000012</c:v>
                </c:pt>
                <c:pt idx="757">
                  <c:v>44.382999999999996</c:v>
                </c:pt>
                <c:pt idx="758">
                  <c:v>45.545000000000002</c:v>
                </c:pt>
                <c:pt idx="759">
                  <c:v>46.121000000000002</c:v>
                </c:pt>
                <c:pt idx="760">
                  <c:v>44.767000000000003</c:v>
                </c:pt>
                <c:pt idx="761">
                  <c:v>46.537000000000006</c:v>
                </c:pt>
                <c:pt idx="762">
                  <c:v>44.128000000000021</c:v>
                </c:pt>
                <c:pt idx="763">
                  <c:v>38.916999999999994</c:v>
                </c:pt>
                <c:pt idx="764">
                  <c:v>40.146000000000001</c:v>
                </c:pt>
                <c:pt idx="765">
                  <c:v>43.556000000000004</c:v>
                </c:pt>
                <c:pt idx="766">
                  <c:v>43.697000000000003</c:v>
                </c:pt>
                <c:pt idx="767">
                  <c:v>45.571000000000005</c:v>
                </c:pt>
                <c:pt idx="768">
                  <c:v>44.160000000000011</c:v>
                </c:pt>
                <c:pt idx="769">
                  <c:v>42.315999999999995</c:v>
                </c:pt>
                <c:pt idx="770">
                  <c:v>45.754000000000005</c:v>
                </c:pt>
                <c:pt idx="771">
                  <c:v>46.458999999999996</c:v>
                </c:pt>
                <c:pt idx="772">
                  <c:v>45.062000000000012</c:v>
                </c:pt>
                <c:pt idx="773">
                  <c:v>45.049000000000007</c:v>
                </c:pt>
                <c:pt idx="774">
                  <c:v>46.439</c:v>
                </c:pt>
                <c:pt idx="775">
                  <c:v>42.33</c:v>
                </c:pt>
                <c:pt idx="776">
                  <c:v>43.716000000000001</c:v>
                </c:pt>
                <c:pt idx="777">
                  <c:v>41.659000000000006</c:v>
                </c:pt>
                <c:pt idx="778">
                  <c:v>39.6</c:v>
                </c:pt>
                <c:pt idx="779">
                  <c:v>49.047000000000004</c:v>
                </c:pt>
                <c:pt idx="780">
                  <c:v>48.164000000000001</c:v>
                </c:pt>
                <c:pt idx="781">
                  <c:v>46.273000000000003</c:v>
                </c:pt>
                <c:pt idx="782">
                  <c:v>44.199000000000012</c:v>
                </c:pt>
                <c:pt idx="783">
                  <c:v>41.019000000000005</c:v>
                </c:pt>
                <c:pt idx="784">
                  <c:v>40.101000000000006</c:v>
                </c:pt>
                <c:pt idx="785">
                  <c:v>38.257000000000005</c:v>
                </c:pt>
                <c:pt idx="790">
                  <c:v>59.150999999999996</c:v>
                </c:pt>
                <c:pt idx="791">
                  <c:v>55.686</c:v>
                </c:pt>
                <c:pt idx="792">
                  <c:v>62.382999999999996</c:v>
                </c:pt>
                <c:pt idx="793">
                  <c:v>53.996000000000002</c:v>
                </c:pt>
                <c:pt idx="794">
                  <c:v>57.357999999999997</c:v>
                </c:pt>
                <c:pt idx="795">
                  <c:v>53.777000000000001</c:v>
                </c:pt>
                <c:pt idx="796">
                  <c:v>48.846999999999994</c:v>
                </c:pt>
                <c:pt idx="797">
                  <c:v>53.163000000000011</c:v>
                </c:pt>
                <c:pt idx="798">
                  <c:v>47.310999999999993</c:v>
                </c:pt>
                <c:pt idx="799">
                  <c:v>44.3</c:v>
                </c:pt>
                <c:pt idx="800">
                  <c:v>47.158000000000001</c:v>
                </c:pt>
                <c:pt idx="801">
                  <c:v>46.067</c:v>
                </c:pt>
                <c:pt idx="802">
                  <c:v>42.234000000000002</c:v>
                </c:pt>
                <c:pt idx="803">
                  <c:v>44.473000000000006</c:v>
                </c:pt>
                <c:pt idx="804">
                  <c:v>44.472000000000001</c:v>
                </c:pt>
                <c:pt idx="805">
                  <c:v>40.714000000000006</c:v>
                </c:pt>
                <c:pt idx="806">
                  <c:v>47.292000000000023</c:v>
                </c:pt>
                <c:pt idx="807">
                  <c:v>48.152000000000001</c:v>
                </c:pt>
                <c:pt idx="808">
                  <c:v>45.78</c:v>
                </c:pt>
                <c:pt idx="809">
                  <c:v>38.988</c:v>
                </c:pt>
                <c:pt idx="810">
                  <c:v>39.483000000000004</c:v>
                </c:pt>
                <c:pt idx="811">
                  <c:v>41.336999999999996</c:v>
                </c:pt>
                <c:pt idx="812">
                  <c:v>41.792000000000023</c:v>
                </c:pt>
                <c:pt idx="813">
                  <c:v>42.425000000000011</c:v>
                </c:pt>
                <c:pt idx="814">
                  <c:v>39.398000000000003</c:v>
                </c:pt>
                <c:pt idx="815">
                  <c:v>42.168000000000013</c:v>
                </c:pt>
                <c:pt idx="816">
                  <c:v>38.708000000000013</c:v>
                </c:pt>
                <c:pt idx="817">
                  <c:v>40.165000000000013</c:v>
                </c:pt>
                <c:pt idx="818">
                  <c:v>42.978000000000002</c:v>
                </c:pt>
                <c:pt idx="819">
                  <c:v>38.109000000000002</c:v>
                </c:pt>
                <c:pt idx="820">
                  <c:v>39.862000000000002</c:v>
                </c:pt>
                <c:pt idx="821">
                  <c:v>42.992000000000012</c:v>
                </c:pt>
                <c:pt idx="822">
                  <c:v>42.662000000000013</c:v>
                </c:pt>
                <c:pt idx="823">
                  <c:v>39.655000000000001</c:v>
                </c:pt>
                <c:pt idx="824">
                  <c:v>44.97</c:v>
                </c:pt>
                <c:pt idx="825">
                  <c:v>42.353999999999999</c:v>
                </c:pt>
                <c:pt idx="826">
                  <c:v>40.024000000000001</c:v>
                </c:pt>
                <c:pt idx="827">
                  <c:v>43.723000000000013</c:v>
                </c:pt>
                <c:pt idx="828">
                  <c:v>45.189</c:v>
                </c:pt>
                <c:pt idx="829">
                  <c:v>42.888999999999996</c:v>
                </c:pt>
                <c:pt idx="830">
                  <c:v>38.465000000000003</c:v>
                </c:pt>
                <c:pt idx="831">
                  <c:v>39.235000000000021</c:v>
                </c:pt>
                <c:pt idx="832">
                  <c:v>40.277000000000001</c:v>
                </c:pt>
                <c:pt idx="833">
                  <c:v>42.781000000000006</c:v>
                </c:pt>
                <c:pt idx="834">
                  <c:v>43.37</c:v>
                </c:pt>
                <c:pt idx="835">
                  <c:v>40.478000000000002</c:v>
                </c:pt>
                <c:pt idx="836">
                  <c:v>46.725000000000023</c:v>
                </c:pt>
                <c:pt idx="837">
                  <c:v>47.775000000000013</c:v>
                </c:pt>
                <c:pt idx="838">
                  <c:v>40.946000000000005</c:v>
                </c:pt>
                <c:pt idx="839">
                  <c:v>46.746000000000002</c:v>
                </c:pt>
                <c:pt idx="840">
                  <c:v>46.627000000000002</c:v>
                </c:pt>
                <c:pt idx="841">
                  <c:v>42.184000000000005</c:v>
                </c:pt>
                <c:pt idx="842">
                  <c:v>44.193000000000012</c:v>
                </c:pt>
                <c:pt idx="843">
                  <c:v>43.862000000000002</c:v>
                </c:pt>
                <c:pt idx="844">
                  <c:v>40.069000000000003</c:v>
                </c:pt>
                <c:pt idx="845">
                  <c:v>41.922000000000011</c:v>
                </c:pt>
                <c:pt idx="846">
                  <c:v>42.684000000000005</c:v>
                </c:pt>
                <c:pt idx="847">
                  <c:v>40.257000000000005</c:v>
                </c:pt>
                <c:pt idx="848">
                  <c:v>40.226000000000013</c:v>
                </c:pt>
                <c:pt idx="849">
                  <c:v>41.1</c:v>
                </c:pt>
                <c:pt idx="850">
                  <c:v>38.995000000000012</c:v>
                </c:pt>
                <c:pt idx="851">
                  <c:v>39.923000000000002</c:v>
                </c:pt>
                <c:pt idx="852">
                  <c:v>39.209000000000003</c:v>
                </c:pt>
                <c:pt idx="853">
                  <c:v>37.655000000000001</c:v>
                </c:pt>
                <c:pt idx="854">
                  <c:v>39.156000000000006</c:v>
                </c:pt>
                <c:pt idx="855">
                  <c:v>39.828000000000003</c:v>
                </c:pt>
                <c:pt idx="856">
                  <c:v>39.326000000000001</c:v>
                </c:pt>
                <c:pt idx="857">
                  <c:v>41.265000000000022</c:v>
                </c:pt>
                <c:pt idx="858">
                  <c:v>41.539000000000001</c:v>
                </c:pt>
                <c:pt idx="859">
                  <c:v>38.473000000000006</c:v>
                </c:pt>
                <c:pt idx="860">
                  <c:v>39.372</c:v>
                </c:pt>
                <c:pt idx="861">
                  <c:v>40.260000000000012</c:v>
                </c:pt>
                <c:pt idx="867">
                  <c:v>54.297000000000011</c:v>
                </c:pt>
                <c:pt idx="868">
                  <c:v>52.045000000000002</c:v>
                </c:pt>
                <c:pt idx="869">
                  <c:v>51.808</c:v>
                </c:pt>
                <c:pt idx="870">
                  <c:v>47.106000000000002</c:v>
                </c:pt>
                <c:pt idx="871">
                  <c:v>46.582000000000001</c:v>
                </c:pt>
                <c:pt idx="872">
                  <c:v>51.220000000000013</c:v>
                </c:pt>
                <c:pt idx="873">
                  <c:v>47.513000000000005</c:v>
                </c:pt>
                <c:pt idx="874">
                  <c:v>46.274000000000001</c:v>
                </c:pt>
                <c:pt idx="875">
                  <c:v>46.239000000000011</c:v>
                </c:pt>
                <c:pt idx="876">
                  <c:v>41.475000000000001</c:v>
                </c:pt>
                <c:pt idx="877">
                  <c:v>41.638000000000012</c:v>
                </c:pt>
                <c:pt idx="878">
                  <c:v>45.991</c:v>
                </c:pt>
                <c:pt idx="879">
                  <c:v>45.197000000000003</c:v>
                </c:pt>
                <c:pt idx="880">
                  <c:v>44.327000000000005</c:v>
                </c:pt>
                <c:pt idx="881">
                  <c:v>49.808</c:v>
                </c:pt>
                <c:pt idx="882">
                  <c:v>45.425000000000011</c:v>
                </c:pt>
                <c:pt idx="883">
                  <c:v>42.806999999999995</c:v>
                </c:pt>
                <c:pt idx="884">
                  <c:v>45.175000000000011</c:v>
                </c:pt>
                <c:pt idx="885">
                  <c:v>43.194000000000003</c:v>
                </c:pt>
                <c:pt idx="886">
                  <c:v>38.728000000000023</c:v>
                </c:pt>
                <c:pt idx="887">
                  <c:v>45.396000000000001</c:v>
                </c:pt>
                <c:pt idx="888">
                  <c:v>41.365000000000002</c:v>
                </c:pt>
                <c:pt idx="889">
                  <c:v>44.067</c:v>
                </c:pt>
                <c:pt idx="890">
                  <c:v>42.532000000000011</c:v>
                </c:pt>
                <c:pt idx="891">
                  <c:v>42.271000000000001</c:v>
                </c:pt>
                <c:pt idx="892">
                  <c:v>44.649000000000001</c:v>
                </c:pt>
                <c:pt idx="893">
                  <c:v>43.15</c:v>
                </c:pt>
                <c:pt idx="894">
                  <c:v>35.050000000000004</c:v>
                </c:pt>
                <c:pt idx="895">
                  <c:v>37.942</c:v>
                </c:pt>
                <c:pt idx="896">
                  <c:v>39.589000000000006</c:v>
                </c:pt>
                <c:pt idx="897">
                  <c:v>37.624000000000002</c:v>
                </c:pt>
                <c:pt idx="898">
                  <c:v>35.562000000000012</c:v>
                </c:pt>
                <c:pt idx="899">
                  <c:v>42.14</c:v>
                </c:pt>
                <c:pt idx="900">
                  <c:v>43.74</c:v>
                </c:pt>
                <c:pt idx="901">
                  <c:v>41.391000000000005</c:v>
                </c:pt>
                <c:pt idx="902">
                  <c:v>47.394000000000005</c:v>
                </c:pt>
                <c:pt idx="903">
                  <c:v>39.916000000000004</c:v>
                </c:pt>
                <c:pt idx="904">
                  <c:v>37.675000000000011</c:v>
                </c:pt>
                <c:pt idx="905">
                  <c:v>40.684000000000005</c:v>
                </c:pt>
                <c:pt idx="906">
                  <c:v>40.351999999999997</c:v>
                </c:pt>
                <c:pt idx="907">
                  <c:v>37.779000000000003</c:v>
                </c:pt>
                <c:pt idx="908">
                  <c:v>42.13</c:v>
                </c:pt>
                <c:pt idx="909">
                  <c:v>42.713000000000001</c:v>
                </c:pt>
                <c:pt idx="910">
                  <c:v>38.881999999999998</c:v>
                </c:pt>
                <c:pt idx="911">
                  <c:v>41.294000000000011</c:v>
                </c:pt>
                <c:pt idx="912">
                  <c:v>36.887999999999998</c:v>
                </c:pt>
                <c:pt idx="913">
                  <c:v>39.264000000000003</c:v>
                </c:pt>
                <c:pt idx="914">
                  <c:v>44.096000000000011</c:v>
                </c:pt>
                <c:pt idx="915">
                  <c:v>43.05</c:v>
                </c:pt>
                <c:pt idx="916">
                  <c:v>39.82</c:v>
                </c:pt>
                <c:pt idx="917">
                  <c:v>41.846999999999994</c:v>
                </c:pt>
                <c:pt idx="918">
                  <c:v>43.064</c:v>
                </c:pt>
                <c:pt idx="919">
                  <c:v>37.112000000000002</c:v>
                </c:pt>
                <c:pt idx="920">
                  <c:v>40.668000000000013</c:v>
                </c:pt>
                <c:pt idx="921">
                  <c:v>40.396000000000001</c:v>
                </c:pt>
                <c:pt idx="922">
                  <c:v>35.812999999999995</c:v>
                </c:pt>
                <c:pt idx="923">
                  <c:v>38.163000000000011</c:v>
                </c:pt>
                <c:pt idx="924">
                  <c:v>37.75</c:v>
                </c:pt>
                <c:pt idx="925">
                  <c:v>35.720000000000013</c:v>
                </c:pt>
                <c:pt idx="926">
                  <c:v>40.681000000000004</c:v>
                </c:pt>
                <c:pt idx="927">
                  <c:v>40.556000000000004</c:v>
                </c:pt>
                <c:pt idx="928">
                  <c:v>37.797000000000011</c:v>
                </c:pt>
                <c:pt idx="929">
                  <c:v>44.484999999999999</c:v>
                </c:pt>
                <c:pt idx="930">
                  <c:v>40.138000000000012</c:v>
                </c:pt>
                <c:pt idx="931">
                  <c:v>37.020000000000003</c:v>
                </c:pt>
                <c:pt idx="932">
                  <c:v>39.373999999999995</c:v>
                </c:pt>
                <c:pt idx="933">
                  <c:v>33.946000000000005</c:v>
                </c:pt>
                <c:pt idx="934">
                  <c:v>35.364000000000004</c:v>
                </c:pt>
                <c:pt idx="935">
                  <c:v>40.643000000000001</c:v>
                </c:pt>
                <c:pt idx="936">
                  <c:v>37.907000000000004</c:v>
                </c:pt>
                <c:pt idx="942">
                  <c:v>51.486000000000004</c:v>
                </c:pt>
                <c:pt idx="943">
                  <c:v>49.608000000000011</c:v>
                </c:pt>
                <c:pt idx="944">
                  <c:v>53.144000000000005</c:v>
                </c:pt>
                <c:pt idx="945">
                  <c:v>52.072000000000003</c:v>
                </c:pt>
                <c:pt idx="946">
                  <c:v>46.464000000000006</c:v>
                </c:pt>
                <c:pt idx="947">
                  <c:v>47.216000000000001</c:v>
                </c:pt>
                <c:pt idx="948">
                  <c:v>45.398000000000003</c:v>
                </c:pt>
                <c:pt idx="949">
                  <c:v>40.58</c:v>
                </c:pt>
                <c:pt idx="950">
                  <c:v>42.649000000000001</c:v>
                </c:pt>
                <c:pt idx="951">
                  <c:v>42.222000000000023</c:v>
                </c:pt>
                <c:pt idx="952">
                  <c:v>40.099000000000011</c:v>
                </c:pt>
                <c:pt idx="953">
                  <c:v>39.846000000000004</c:v>
                </c:pt>
                <c:pt idx="954">
                  <c:v>39.983000000000004</c:v>
                </c:pt>
                <c:pt idx="955">
                  <c:v>44.783000000000001</c:v>
                </c:pt>
                <c:pt idx="956">
                  <c:v>40.218000000000011</c:v>
                </c:pt>
                <c:pt idx="957">
                  <c:v>41.546000000000006</c:v>
                </c:pt>
                <c:pt idx="958">
                  <c:v>37.477000000000004</c:v>
                </c:pt>
                <c:pt idx="959">
                  <c:v>41.868000000000002</c:v>
                </c:pt>
                <c:pt idx="960">
                  <c:v>44.132000000000012</c:v>
                </c:pt>
                <c:pt idx="961">
                  <c:v>41.502000000000002</c:v>
                </c:pt>
                <c:pt idx="962">
                  <c:v>39.633000000000003</c:v>
                </c:pt>
                <c:pt idx="963">
                  <c:v>40.718000000000011</c:v>
                </c:pt>
                <c:pt idx="964">
                  <c:v>39.108000000000011</c:v>
                </c:pt>
                <c:pt idx="965">
                  <c:v>41.984999999999999</c:v>
                </c:pt>
                <c:pt idx="966">
                  <c:v>39.413000000000004</c:v>
                </c:pt>
                <c:pt idx="967">
                  <c:v>38.555</c:v>
                </c:pt>
                <c:pt idx="968">
                  <c:v>40.679000000000002</c:v>
                </c:pt>
                <c:pt idx="969">
                  <c:v>40.285000000000011</c:v>
                </c:pt>
                <c:pt idx="970">
                  <c:v>37.905000000000001</c:v>
                </c:pt>
                <c:pt idx="971">
                  <c:v>48.147000000000006</c:v>
                </c:pt>
                <c:pt idx="972">
                  <c:v>43.746000000000002</c:v>
                </c:pt>
                <c:pt idx="973">
                  <c:v>41.564</c:v>
                </c:pt>
                <c:pt idx="974">
                  <c:v>42.709000000000003</c:v>
                </c:pt>
                <c:pt idx="975">
                  <c:v>41.238000000000021</c:v>
                </c:pt>
                <c:pt idx="976">
                  <c:v>38.503</c:v>
                </c:pt>
                <c:pt idx="977">
                  <c:v>47.755000000000003</c:v>
                </c:pt>
                <c:pt idx="978">
                  <c:v>47.591000000000001</c:v>
                </c:pt>
                <c:pt idx="979">
                  <c:v>39.367000000000004</c:v>
                </c:pt>
                <c:pt idx="980">
                  <c:v>45.681000000000004</c:v>
                </c:pt>
                <c:pt idx="981">
                  <c:v>46.353999999999999</c:v>
                </c:pt>
                <c:pt idx="982">
                  <c:v>39.833000000000006</c:v>
                </c:pt>
                <c:pt idx="983">
                  <c:v>40.768000000000022</c:v>
                </c:pt>
                <c:pt idx="984">
                  <c:v>40.929000000000002</c:v>
                </c:pt>
                <c:pt idx="985">
                  <c:v>38.045000000000002</c:v>
                </c:pt>
                <c:pt idx="986">
                  <c:v>39.790000000000013</c:v>
                </c:pt>
                <c:pt idx="987">
                  <c:v>37.023000000000003</c:v>
                </c:pt>
                <c:pt idx="988">
                  <c:v>39.419000000000004</c:v>
                </c:pt>
                <c:pt idx="989">
                  <c:v>42.902000000000001</c:v>
                </c:pt>
                <c:pt idx="990">
                  <c:v>43.13</c:v>
                </c:pt>
                <c:pt idx="991">
                  <c:v>40.547000000000004</c:v>
                </c:pt>
                <c:pt idx="992">
                  <c:v>43.555</c:v>
                </c:pt>
                <c:pt idx="993">
                  <c:v>38.762000000000022</c:v>
                </c:pt>
                <c:pt idx="994">
                  <c:v>36.691000000000003</c:v>
                </c:pt>
                <c:pt idx="995">
                  <c:v>45.791000000000011</c:v>
                </c:pt>
                <c:pt idx="996">
                  <c:v>44.056999999999995</c:v>
                </c:pt>
                <c:pt idx="997">
                  <c:v>42.424000000000007</c:v>
                </c:pt>
                <c:pt idx="998">
                  <c:v>36.866</c:v>
                </c:pt>
                <c:pt idx="999">
                  <c:v>38.158000000000001</c:v>
                </c:pt>
                <c:pt idx="1000">
                  <c:v>38.969000000000001</c:v>
                </c:pt>
                <c:pt idx="1001">
                  <c:v>43.08</c:v>
                </c:pt>
                <c:pt idx="1002">
                  <c:v>44.043000000000006</c:v>
                </c:pt>
                <c:pt idx="1003">
                  <c:v>39.328000000000003</c:v>
                </c:pt>
                <c:pt idx="1004">
                  <c:v>38.631</c:v>
                </c:pt>
                <c:pt idx="1005">
                  <c:v>38.295000000000023</c:v>
                </c:pt>
                <c:pt idx="1006">
                  <c:v>38.020000000000003</c:v>
                </c:pt>
                <c:pt idx="1007">
                  <c:v>39.937000000000005</c:v>
                </c:pt>
                <c:pt idx="1008">
                  <c:v>42.048000000000002</c:v>
                </c:pt>
                <c:pt idx="1009">
                  <c:v>38.840999999999994</c:v>
                </c:pt>
                <c:pt idx="1010">
                  <c:v>38.281000000000006</c:v>
                </c:pt>
                <c:pt idx="1011">
                  <c:v>38.65</c:v>
                </c:pt>
                <c:pt idx="1012">
                  <c:v>37.513999999999996</c:v>
                </c:pt>
                <c:pt idx="1013">
                  <c:v>37.879999999999995</c:v>
                </c:pt>
                <c:pt idx="1018">
                  <c:v>53.457999999999998</c:v>
                </c:pt>
                <c:pt idx="1019">
                  <c:v>51.668000000000013</c:v>
                </c:pt>
                <c:pt idx="1020">
                  <c:v>54.536000000000001</c:v>
                </c:pt>
                <c:pt idx="1021">
                  <c:v>60.173000000000002</c:v>
                </c:pt>
                <c:pt idx="1022">
                  <c:v>57.626000000000012</c:v>
                </c:pt>
                <c:pt idx="1023">
                  <c:v>47.793000000000013</c:v>
                </c:pt>
                <c:pt idx="1024">
                  <c:v>41.169000000000011</c:v>
                </c:pt>
                <c:pt idx="1025">
                  <c:v>42.857999999999997</c:v>
                </c:pt>
                <c:pt idx="1026">
                  <c:v>39.223000000000013</c:v>
                </c:pt>
                <c:pt idx="1027">
                  <c:v>43.118000000000002</c:v>
                </c:pt>
                <c:pt idx="1028">
                  <c:v>43.608000000000011</c:v>
                </c:pt>
                <c:pt idx="1029">
                  <c:v>48.096000000000011</c:v>
                </c:pt>
                <c:pt idx="1030">
                  <c:v>44.977000000000004</c:v>
                </c:pt>
                <c:pt idx="1031">
                  <c:v>44.274000000000001</c:v>
                </c:pt>
                <c:pt idx="1032">
                  <c:v>44.408000000000001</c:v>
                </c:pt>
                <c:pt idx="1033">
                  <c:v>41.343999999999994</c:v>
                </c:pt>
                <c:pt idx="1034">
                  <c:v>41.591000000000001</c:v>
                </c:pt>
                <c:pt idx="1035">
                  <c:v>42.618000000000002</c:v>
                </c:pt>
                <c:pt idx="1036">
                  <c:v>44.798000000000023</c:v>
                </c:pt>
                <c:pt idx="1037">
                  <c:v>43.648000000000003</c:v>
                </c:pt>
                <c:pt idx="1038">
                  <c:v>44.203000000000003</c:v>
                </c:pt>
                <c:pt idx="1039">
                  <c:v>40.726000000000013</c:v>
                </c:pt>
                <c:pt idx="1040">
                  <c:v>40.367000000000004</c:v>
                </c:pt>
                <c:pt idx="1041">
                  <c:v>44.093000000000011</c:v>
                </c:pt>
                <c:pt idx="1042">
                  <c:v>43.501000000000005</c:v>
                </c:pt>
                <c:pt idx="1043">
                  <c:v>45.439</c:v>
                </c:pt>
                <c:pt idx="1044">
                  <c:v>42.636000000000003</c:v>
                </c:pt>
                <c:pt idx="1045">
                  <c:v>39.833000000000006</c:v>
                </c:pt>
                <c:pt idx="1046">
                  <c:v>40.498000000000012</c:v>
                </c:pt>
                <c:pt idx="1047">
                  <c:v>44.315999999999995</c:v>
                </c:pt>
                <c:pt idx="1048">
                  <c:v>43.278000000000013</c:v>
                </c:pt>
                <c:pt idx="1049">
                  <c:v>44.880999999999993</c:v>
                </c:pt>
                <c:pt idx="1050">
                  <c:v>44.756</c:v>
                </c:pt>
                <c:pt idx="1051">
                  <c:v>40.553999999999995</c:v>
                </c:pt>
                <c:pt idx="1052">
                  <c:v>40.586000000000006</c:v>
                </c:pt>
                <c:pt idx="1053">
                  <c:v>43.004000000000005</c:v>
                </c:pt>
                <c:pt idx="1054">
                  <c:v>41.728000000000023</c:v>
                </c:pt>
                <c:pt idx="1055">
                  <c:v>44.201000000000001</c:v>
                </c:pt>
                <c:pt idx="1056">
                  <c:v>45.749000000000002</c:v>
                </c:pt>
                <c:pt idx="1057">
                  <c:v>44.069000000000003</c:v>
                </c:pt>
                <c:pt idx="1058">
                  <c:v>44.595000000000013</c:v>
                </c:pt>
                <c:pt idx="1059">
                  <c:v>43.453999999999994</c:v>
                </c:pt>
                <c:pt idx="1060">
                  <c:v>42.988</c:v>
                </c:pt>
                <c:pt idx="1061">
                  <c:v>42.244</c:v>
                </c:pt>
                <c:pt idx="1062">
                  <c:v>41.008000000000003</c:v>
                </c:pt>
                <c:pt idx="1063">
                  <c:v>39.572000000000003</c:v>
                </c:pt>
                <c:pt idx="1064">
                  <c:v>39.512</c:v>
                </c:pt>
                <c:pt idx="1065">
                  <c:v>44.123000000000012</c:v>
                </c:pt>
                <c:pt idx="1066">
                  <c:v>45.373000000000005</c:v>
                </c:pt>
                <c:pt idx="1067">
                  <c:v>39.397000000000006</c:v>
                </c:pt>
                <c:pt idx="1068">
                  <c:v>37.742000000000012</c:v>
                </c:pt>
                <c:pt idx="1069">
                  <c:v>39.853999999999999</c:v>
                </c:pt>
                <c:pt idx="1070">
                  <c:v>41.446000000000005</c:v>
                </c:pt>
                <c:pt idx="1071">
                  <c:v>44.909000000000006</c:v>
                </c:pt>
                <c:pt idx="1072">
                  <c:v>42.483000000000004</c:v>
                </c:pt>
                <c:pt idx="1073">
                  <c:v>49.695000000000022</c:v>
                </c:pt>
                <c:pt idx="1074">
                  <c:v>50.330999999999996</c:v>
                </c:pt>
                <c:pt idx="1075">
                  <c:v>43.174000000000007</c:v>
                </c:pt>
                <c:pt idx="1076">
                  <c:v>46.828000000000003</c:v>
                </c:pt>
                <c:pt idx="1077">
                  <c:v>43.952999999999996</c:v>
                </c:pt>
                <c:pt idx="1078">
                  <c:v>48.433</c:v>
                </c:pt>
                <c:pt idx="1079">
                  <c:v>51.573</c:v>
                </c:pt>
                <c:pt idx="1080">
                  <c:v>44.102000000000011</c:v>
                </c:pt>
                <c:pt idx="1081">
                  <c:v>51.316999999999993</c:v>
                </c:pt>
                <c:pt idx="1082">
                  <c:v>49.809000000000005</c:v>
                </c:pt>
                <c:pt idx="1083">
                  <c:v>47.449000000000005</c:v>
                </c:pt>
                <c:pt idx="1084">
                  <c:v>45.144000000000005</c:v>
                </c:pt>
                <c:pt idx="1085">
                  <c:v>48.076000000000001</c:v>
                </c:pt>
                <c:pt idx="1086">
                  <c:v>47.336999999999996</c:v>
                </c:pt>
                <c:pt idx="1087">
                  <c:v>44.109000000000002</c:v>
                </c:pt>
                <c:pt idx="1088">
                  <c:v>41.913999999999994</c:v>
                </c:pt>
                <c:pt idx="1094">
                  <c:v>72.557999999999993</c:v>
                </c:pt>
                <c:pt idx="1095">
                  <c:v>59.89</c:v>
                </c:pt>
                <c:pt idx="1096">
                  <c:v>51.236000000000011</c:v>
                </c:pt>
                <c:pt idx="1097">
                  <c:v>51.416000000000004</c:v>
                </c:pt>
                <c:pt idx="1098">
                  <c:v>49.268000000000022</c:v>
                </c:pt>
                <c:pt idx="1099">
                  <c:v>47.309000000000005</c:v>
                </c:pt>
                <c:pt idx="1100">
                  <c:v>48.878</c:v>
                </c:pt>
                <c:pt idx="1101">
                  <c:v>51.362000000000002</c:v>
                </c:pt>
                <c:pt idx="1102">
                  <c:v>48.443999999999996</c:v>
                </c:pt>
                <c:pt idx="1103">
                  <c:v>52.667000000000002</c:v>
                </c:pt>
                <c:pt idx="1104">
                  <c:v>51.504000000000005</c:v>
                </c:pt>
                <c:pt idx="1105">
                  <c:v>45.972000000000001</c:v>
                </c:pt>
                <c:pt idx="1106">
                  <c:v>42.504000000000005</c:v>
                </c:pt>
                <c:pt idx="1107">
                  <c:v>43.17</c:v>
                </c:pt>
                <c:pt idx="1108">
                  <c:v>43.388999999999996</c:v>
                </c:pt>
                <c:pt idx="1109">
                  <c:v>43.855999999999995</c:v>
                </c:pt>
                <c:pt idx="1110">
                  <c:v>43.910999999999994</c:v>
                </c:pt>
                <c:pt idx="1111">
                  <c:v>45.774000000000001</c:v>
                </c:pt>
                <c:pt idx="1112">
                  <c:v>46.524000000000001</c:v>
                </c:pt>
                <c:pt idx="1113">
                  <c:v>43.501000000000005</c:v>
                </c:pt>
                <c:pt idx="1114">
                  <c:v>45.382999999999996</c:v>
                </c:pt>
                <c:pt idx="1115">
                  <c:v>44.419000000000004</c:v>
                </c:pt>
                <c:pt idx="1116">
                  <c:v>46.484999999999999</c:v>
                </c:pt>
                <c:pt idx="1117">
                  <c:v>43.824000000000005</c:v>
                </c:pt>
                <c:pt idx="1118">
                  <c:v>44.124000000000002</c:v>
                </c:pt>
                <c:pt idx="1119">
                  <c:v>46.171000000000006</c:v>
                </c:pt>
                <c:pt idx="1120">
                  <c:v>42.585000000000001</c:v>
                </c:pt>
                <c:pt idx="1121">
                  <c:v>40.716000000000001</c:v>
                </c:pt>
                <c:pt idx="1122">
                  <c:v>41.022000000000013</c:v>
                </c:pt>
                <c:pt idx="1123">
                  <c:v>40.607000000000006</c:v>
                </c:pt>
                <c:pt idx="1124">
                  <c:v>39.558</c:v>
                </c:pt>
                <c:pt idx="1125">
                  <c:v>40.936</c:v>
                </c:pt>
                <c:pt idx="1126">
                  <c:v>40.316999999999993</c:v>
                </c:pt>
                <c:pt idx="1127">
                  <c:v>42.116</c:v>
                </c:pt>
                <c:pt idx="1128">
                  <c:v>45.895000000000003</c:v>
                </c:pt>
                <c:pt idx="1129">
                  <c:v>46.772000000000013</c:v>
                </c:pt>
                <c:pt idx="1130">
                  <c:v>41.272000000000013</c:v>
                </c:pt>
                <c:pt idx="1131">
                  <c:v>41.17</c:v>
                </c:pt>
                <c:pt idx="1132">
                  <c:v>42.752000000000002</c:v>
                </c:pt>
                <c:pt idx="1133">
                  <c:v>41.705000000000013</c:v>
                </c:pt>
                <c:pt idx="1134">
                  <c:v>45.262000000000022</c:v>
                </c:pt>
                <c:pt idx="1135">
                  <c:v>46.215000000000003</c:v>
                </c:pt>
                <c:pt idx="1136">
                  <c:v>40.5</c:v>
                </c:pt>
                <c:pt idx="1137">
                  <c:v>41.553000000000004</c:v>
                </c:pt>
                <c:pt idx="1138">
                  <c:v>42.633000000000003</c:v>
                </c:pt>
                <c:pt idx="1139">
                  <c:v>42.568000000000012</c:v>
                </c:pt>
                <c:pt idx="1140">
                  <c:v>42.776000000000003</c:v>
                </c:pt>
                <c:pt idx="1141">
                  <c:v>41.892000000000003</c:v>
                </c:pt>
                <c:pt idx="1142">
                  <c:v>36.561</c:v>
                </c:pt>
                <c:pt idx="1143">
                  <c:v>38.462000000000003</c:v>
                </c:pt>
                <c:pt idx="1144">
                  <c:v>41.325000000000003</c:v>
                </c:pt>
                <c:pt idx="1145">
                  <c:v>37.480999999999995</c:v>
                </c:pt>
                <c:pt idx="1146">
                  <c:v>38.112000000000002</c:v>
                </c:pt>
                <c:pt idx="1147">
                  <c:v>39.446999999999996</c:v>
                </c:pt>
                <c:pt idx="1148">
                  <c:v>42.473000000000006</c:v>
                </c:pt>
                <c:pt idx="1149">
                  <c:v>42.626000000000012</c:v>
                </c:pt>
                <c:pt idx="1150">
                  <c:v>38.481999999999999</c:v>
                </c:pt>
                <c:pt idx="1151">
                  <c:v>40.439</c:v>
                </c:pt>
                <c:pt idx="1152">
                  <c:v>36.489000000000004</c:v>
                </c:pt>
                <c:pt idx="1153">
                  <c:v>37.010999999999996</c:v>
                </c:pt>
                <c:pt idx="1154">
                  <c:v>39.358999999999995</c:v>
                </c:pt>
                <c:pt idx="1155">
                  <c:v>36.787000000000006</c:v>
                </c:pt>
                <c:pt idx="1156">
                  <c:v>34.664000000000001</c:v>
                </c:pt>
                <c:pt idx="1157">
                  <c:v>34.835000000000001</c:v>
                </c:pt>
                <c:pt idx="1158">
                  <c:v>33.183</c:v>
                </c:pt>
                <c:pt idx="1159">
                  <c:v>34.122000000000021</c:v>
                </c:pt>
                <c:pt idx="1160">
                  <c:v>37.967000000000006</c:v>
                </c:pt>
                <c:pt idx="1161">
                  <c:v>36.604000000000006</c:v>
                </c:pt>
                <c:pt idx="1162">
                  <c:v>33.816999999999993</c:v>
                </c:pt>
                <c:pt idx="1163">
                  <c:v>34.851999999999997</c:v>
                </c:pt>
                <c:pt idx="1164">
                  <c:v>34.905000000000001</c:v>
                </c:pt>
                <c:pt idx="1170">
                  <c:v>55.855999999999995</c:v>
                </c:pt>
                <c:pt idx="1171">
                  <c:v>52.894000000000005</c:v>
                </c:pt>
                <c:pt idx="1172">
                  <c:v>56.952999999999996</c:v>
                </c:pt>
                <c:pt idx="1173">
                  <c:v>52.289000000000001</c:v>
                </c:pt>
                <c:pt idx="1174">
                  <c:v>47.56</c:v>
                </c:pt>
                <c:pt idx="1175">
                  <c:v>48.939</c:v>
                </c:pt>
                <c:pt idx="1176">
                  <c:v>48.561</c:v>
                </c:pt>
                <c:pt idx="1177">
                  <c:v>45.065000000000012</c:v>
                </c:pt>
                <c:pt idx="1178">
                  <c:v>41.658000000000001</c:v>
                </c:pt>
                <c:pt idx="1179">
                  <c:v>39.694000000000003</c:v>
                </c:pt>
                <c:pt idx="1180">
                  <c:v>42.249000000000002</c:v>
                </c:pt>
                <c:pt idx="1181">
                  <c:v>45.324000000000005</c:v>
                </c:pt>
                <c:pt idx="1182">
                  <c:v>44.589000000000006</c:v>
                </c:pt>
                <c:pt idx="1183">
                  <c:v>36.824000000000005</c:v>
                </c:pt>
                <c:pt idx="1184">
                  <c:v>41.235000000000021</c:v>
                </c:pt>
                <c:pt idx="1185">
                  <c:v>40.789000000000001</c:v>
                </c:pt>
                <c:pt idx="1186">
                  <c:v>36.856999999999999</c:v>
                </c:pt>
                <c:pt idx="1187">
                  <c:v>38.814999999999998</c:v>
                </c:pt>
                <c:pt idx="1188">
                  <c:v>37.466000000000001</c:v>
                </c:pt>
                <c:pt idx="1189">
                  <c:v>37.963000000000001</c:v>
                </c:pt>
                <c:pt idx="1190">
                  <c:v>42.673000000000002</c:v>
                </c:pt>
                <c:pt idx="1191">
                  <c:v>42.534000000000006</c:v>
                </c:pt>
                <c:pt idx="1192">
                  <c:v>41.330999999999996</c:v>
                </c:pt>
                <c:pt idx="1193">
                  <c:v>40.656000000000006</c:v>
                </c:pt>
                <c:pt idx="1194">
                  <c:v>40.546000000000006</c:v>
                </c:pt>
                <c:pt idx="1195">
                  <c:v>39.005000000000003</c:v>
                </c:pt>
                <c:pt idx="1196">
                  <c:v>40.522000000000013</c:v>
                </c:pt>
                <c:pt idx="1197">
                  <c:v>36.923000000000002</c:v>
                </c:pt>
                <c:pt idx="1198">
                  <c:v>36.612000000000002</c:v>
                </c:pt>
                <c:pt idx="1199">
                  <c:v>44.396000000000001</c:v>
                </c:pt>
                <c:pt idx="1200">
                  <c:v>42.660000000000011</c:v>
                </c:pt>
                <c:pt idx="1201">
                  <c:v>37.024000000000001</c:v>
                </c:pt>
                <c:pt idx="1202">
                  <c:v>37.483999999999995</c:v>
                </c:pt>
                <c:pt idx="1203">
                  <c:v>37.153000000000006</c:v>
                </c:pt>
                <c:pt idx="1204">
                  <c:v>36.450999999999993</c:v>
                </c:pt>
                <c:pt idx="1205">
                  <c:v>38.368000000000002</c:v>
                </c:pt>
                <c:pt idx="1206">
                  <c:v>39.416000000000004</c:v>
                </c:pt>
                <c:pt idx="1207">
                  <c:v>38.469000000000001</c:v>
                </c:pt>
                <c:pt idx="1208">
                  <c:v>40.708000000000013</c:v>
                </c:pt>
                <c:pt idx="1209">
                  <c:v>41.031000000000006</c:v>
                </c:pt>
                <c:pt idx="1210">
                  <c:v>38.246000000000002</c:v>
                </c:pt>
                <c:pt idx="1211">
                  <c:v>40.450999999999993</c:v>
                </c:pt>
                <c:pt idx="1212">
                  <c:v>39.409000000000006</c:v>
                </c:pt>
                <c:pt idx="1213">
                  <c:v>35.47</c:v>
                </c:pt>
                <c:pt idx="1214">
                  <c:v>39.956999999999994</c:v>
                </c:pt>
                <c:pt idx="1215">
                  <c:v>39.080999999999996</c:v>
                </c:pt>
                <c:pt idx="1216">
                  <c:v>35.57</c:v>
                </c:pt>
                <c:pt idx="1217">
                  <c:v>40.308</c:v>
                </c:pt>
                <c:pt idx="1218">
                  <c:v>44.56</c:v>
                </c:pt>
                <c:pt idx="1219">
                  <c:v>38.833999999999996</c:v>
                </c:pt>
                <c:pt idx="1220">
                  <c:v>39.156000000000006</c:v>
                </c:pt>
                <c:pt idx="1221">
                  <c:v>32.464000000000006</c:v>
                </c:pt>
                <c:pt idx="1222">
                  <c:v>32.93</c:v>
                </c:pt>
                <c:pt idx="1223">
                  <c:v>34.909000000000006</c:v>
                </c:pt>
                <c:pt idx="1224">
                  <c:v>36.935000000000002</c:v>
                </c:pt>
                <c:pt idx="1225">
                  <c:v>34.606000000000002</c:v>
                </c:pt>
                <c:pt idx="1226">
                  <c:v>40.724000000000011</c:v>
                </c:pt>
                <c:pt idx="1227">
                  <c:v>44.006</c:v>
                </c:pt>
                <c:pt idx="1228">
                  <c:v>39.606000000000002</c:v>
                </c:pt>
                <c:pt idx="1229">
                  <c:v>36.461000000000006</c:v>
                </c:pt>
                <c:pt idx="1230">
                  <c:v>37.1</c:v>
                </c:pt>
                <c:pt idx="1231">
                  <c:v>37.867000000000004</c:v>
                </c:pt>
                <c:pt idx="1232">
                  <c:v>39.531000000000006</c:v>
                </c:pt>
                <c:pt idx="1233">
                  <c:v>36.478000000000002</c:v>
                </c:pt>
                <c:pt idx="1234">
                  <c:v>35.56</c:v>
                </c:pt>
                <c:pt idx="1235">
                  <c:v>40.840999999999994</c:v>
                </c:pt>
                <c:pt idx="1236">
                  <c:v>37.149000000000001</c:v>
                </c:pt>
                <c:pt idx="1237">
                  <c:v>38.288000000000011</c:v>
                </c:pt>
                <c:pt idx="1238">
                  <c:v>38.739000000000011</c:v>
                </c:pt>
                <c:pt idx="1239">
                  <c:v>34.666000000000011</c:v>
                </c:pt>
                <c:pt idx="1240">
                  <c:v>35.714000000000006</c:v>
                </c:pt>
                <c:pt idx="1241">
                  <c:v>36.790000000000013</c:v>
                </c:pt>
                <c:pt idx="1242">
                  <c:v>35.966000000000001</c:v>
                </c:pt>
                <c:pt idx="1243">
                  <c:v>33.752000000000002</c:v>
                </c:pt>
                <c:pt idx="1248">
                  <c:v>59.738000000000021</c:v>
                </c:pt>
                <c:pt idx="1249">
                  <c:v>51.782000000000011</c:v>
                </c:pt>
                <c:pt idx="1250">
                  <c:v>52.9</c:v>
                </c:pt>
                <c:pt idx="1251">
                  <c:v>50.268000000000022</c:v>
                </c:pt>
                <c:pt idx="1252">
                  <c:v>45.852999999999994</c:v>
                </c:pt>
                <c:pt idx="1253">
                  <c:v>46.805</c:v>
                </c:pt>
                <c:pt idx="1254">
                  <c:v>44.475000000000001</c:v>
                </c:pt>
                <c:pt idx="1255">
                  <c:v>42.502000000000002</c:v>
                </c:pt>
                <c:pt idx="1256">
                  <c:v>44.413999999999994</c:v>
                </c:pt>
                <c:pt idx="1257">
                  <c:v>43.532000000000011</c:v>
                </c:pt>
                <c:pt idx="1258">
                  <c:v>38.814999999999998</c:v>
                </c:pt>
                <c:pt idx="1259">
                  <c:v>43.583999999999996</c:v>
                </c:pt>
                <c:pt idx="1260">
                  <c:v>40.010999999999996</c:v>
                </c:pt>
                <c:pt idx="1261">
                  <c:v>39.457999999999998</c:v>
                </c:pt>
                <c:pt idx="1262">
                  <c:v>40.975000000000001</c:v>
                </c:pt>
                <c:pt idx="1263">
                  <c:v>39.004000000000005</c:v>
                </c:pt>
                <c:pt idx="1264">
                  <c:v>39.195000000000022</c:v>
                </c:pt>
                <c:pt idx="1265">
                  <c:v>41.9</c:v>
                </c:pt>
                <c:pt idx="1266">
                  <c:v>37.782000000000011</c:v>
                </c:pt>
                <c:pt idx="1267">
                  <c:v>37.826000000000001</c:v>
                </c:pt>
                <c:pt idx="1268">
                  <c:v>39.195000000000022</c:v>
                </c:pt>
                <c:pt idx="1269">
                  <c:v>38.298000000000023</c:v>
                </c:pt>
                <c:pt idx="1270">
                  <c:v>38.197000000000003</c:v>
                </c:pt>
                <c:pt idx="1271">
                  <c:v>42.657000000000004</c:v>
                </c:pt>
                <c:pt idx="1272">
                  <c:v>39.711000000000006</c:v>
                </c:pt>
                <c:pt idx="1273">
                  <c:v>37.99</c:v>
                </c:pt>
                <c:pt idx="1274">
                  <c:v>39.851999999999997</c:v>
                </c:pt>
                <c:pt idx="1275">
                  <c:v>39.833999999999996</c:v>
                </c:pt>
                <c:pt idx="1276">
                  <c:v>36.461000000000006</c:v>
                </c:pt>
                <c:pt idx="1277">
                  <c:v>39.826000000000001</c:v>
                </c:pt>
                <c:pt idx="1278">
                  <c:v>39.945</c:v>
                </c:pt>
                <c:pt idx="1279">
                  <c:v>38.935000000000002</c:v>
                </c:pt>
                <c:pt idx="1280">
                  <c:v>44.15</c:v>
                </c:pt>
                <c:pt idx="1281">
                  <c:v>41.635000000000012</c:v>
                </c:pt>
                <c:pt idx="1282">
                  <c:v>38.041000000000004</c:v>
                </c:pt>
                <c:pt idx="1283">
                  <c:v>41.794000000000011</c:v>
                </c:pt>
                <c:pt idx="1284">
                  <c:v>41.744</c:v>
                </c:pt>
                <c:pt idx="1285">
                  <c:v>37.678000000000011</c:v>
                </c:pt>
                <c:pt idx="1286">
                  <c:v>40.396000000000001</c:v>
                </c:pt>
                <c:pt idx="1287">
                  <c:v>40.977000000000004</c:v>
                </c:pt>
                <c:pt idx="1288">
                  <c:v>38.483000000000004</c:v>
                </c:pt>
                <c:pt idx="1289">
                  <c:v>47.479000000000006</c:v>
                </c:pt>
                <c:pt idx="1290">
                  <c:v>49.252000000000002</c:v>
                </c:pt>
                <c:pt idx="1291">
                  <c:v>47.321000000000005</c:v>
                </c:pt>
                <c:pt idx="1292">
                  <c:v>38.875</c:v>
                </c:pt>
                <c:pt idx="1293">
                  <c:v>37.630000000000003</c:v>
                </c:pt>
                <c:pt idx="1294">
                  <c:v>39.504000000000005</c:v>
                </c:pt>
                <c:pt idx="1295">
                  <c:v>43.379000000000005</c:v>
                </c:pt>
                <c:pt idx="1296">
                  <c:v>48.012</c:v>
                </c:pt>
                <c:pt idx="1297">
                  <c:v>49.669000000000011</c:v>
                </c:pt>
                <c:pt idx="1298">
                  <c:v>41.350999999999999</c:v>
                </c:pt>
                <c:pt idx="1299">
                  <c:v>39.392000000000003</c:v>
                </c:pt>
                <c:pt idx="1300">
                  <c:v>36.618000000000002</c:v>
                </c:pt>
                <c:pt idx="1301">
                  <c:v>41.291000000000011</c:v>
                </c:pt>
                <c:pt idx="1302">
                  <c:v>37.552</c:v>
                </c:pt>
                <c:pt idx="1303">
                  <c:v>41.627000000000002</c:v>
                </c:pt>
                <c:pt idx="1304">
                  <c:v>41.181000000000004</c:v>
                </c:pt>
                <c:pt idx="1305">
                  <c:v>46.727000000000011</c:v>
                </c:pt>
                <c:pt idx="1306">
                  <c:v>41.49</c:v>
                </c:pt>
                <c:pt idx="1307">
                  <c:v>45.961000000000006</c:v>
                </c:pt>
                <c:pt idx="1308">
                  <c:v>40.153000000000006</c:v>
                </c:pt>
                <c:pt idx="1309">
                  <c:v>39.844999999999999</c:v>
                </c:pt>
                <c:pt idx="1310">
                  <c:v>43.379000000000005</c:v>
                </c:pt>
                <c:pt idx="1311">
                  <c:v>40.964000000000006</c:v>
                </c:pt>
                <c:pt idx="1312">
                  <c:v>37.676000000000002</c:v>
                </c:pt>
                <c:pt idx="1313">
                  <c:v>43.879000000000005</c:v>
                </c:pt>
                <c:pt idx="1314">
                  <c:v>42.457999999999998</c:v>
                </c:pt>
                <c:pt idx="1315">
                  <c:v>40.939</c:v>
                </c:pt>
                <c:pt idx="1316">
                  <c:v>43.497</c:v>
                </c:pt>
                <c:pt idx="1317">
                  <c:v>43.765000000000022</c:v>
                </c:pt>
                <c:pt idx="1318">
                  <c:v>39.445</c:v>
                </c:pt>
                <c:pt idx="1319">
                  <c:v>39.650999999999996</c:v>
                </c:pt>
                <c:pt idx="1320">
                  <c:v>41.436</c:v>
                </c:pt>
                <c:pt idx="1321">
                  <c:v>43.442</c:v>
                </c:pt>
                <c:pt idx="1322">
                  <c:v>37.784000000000006</c:v>
                </c:pt>
                <c:pt idx="1323">
                  <c:v>39.239000000000011</c:v>
                </c:pt>
                <c:pt idx="1324">
                  <c:v>38.672000000000011</c:v>
                </c:pt>
                <c:pt idx="1325">
                  <c:v>43.68</c:v>
                </c:pt>
                <c:pt idx="1326">
                  <c:v>38.810999999999993</c:v>
                </c:pt>
                <c:pt idx="1331">
                  <c:v>57.08</c:v>
                </c:pt>
                <c:pt idx="1332">
                  <c:v>52.499000000000002</c:v>
                </c:pt>
                <c:pt idx="1333">
                  <c:v>52.265000000000022</c:v>
                </c:pt>
                <c:pt idx="1334">
                  <c:v>52.196000000000012</c:v>
                </c:pt>
                <c:pt idx="1335">
                  <c:v>50.732000000000021</c:v>
                </c:pt>
                <c:pt idx="1336">
                  <c:v>44.775000000000013</c:v>
                </c:pt>
                <c:pt idx="1337">
                  <c:v>47.981999999999999</c:v>
                </c:pt>
                <c:pt idx="1338">
                  <c:v>47.658000000000001</c:v>
                </c:pt>
                <c:pt idx="1339">
                  <c:v>42.503</c:v>
                </c:pt>
                <c:pt idx="1340">
                  <c:v>44.607000000000006</c:v>
                </c:pt>
                <c:pt idx="1341">
                  <c:v>40.940999999999995</c:v>
                </c:pt>
                <c:pt idx="1342">
                  <c:v>35.237000000000002</c:v>
                </c:pt>
                <c:pt idx="1343">
                  <c:v>38.731000000000002</c:v>
                </c:pt>
                <c:pt idx="1344">
                  <c:v>39.083999999999996</c:v>
                </c:pt>
                <c:pt idx="1345">
                  <c:v>37.012</c:v>
                </c:pt>
                <c:pt idx="1346">
                  <c:v>39.405000000000001</c:v>
                </c:pt>
                <c:pt idx="1347">
                  <c:v>41.883999999999993</c:v>
                </c:pt>
                <c:pt idx="1348">
                  <c:v>38.407000000000004</c:v>
                </c:pt>
                <c:pt idx="1349">
                  <c:v>41.99</c:v>
                </c:pt>
                <c:pt idx="1350">
                  <c:v>38.853999999999999</c:v>
                </c:pt>
                <c:pt idx="1351">
                  <c:v>40.583000000000006</c:v>
                </c:pt>
                <c:pt idx="1352">
                  <c:v>43.731000000000002</c:v>
                </c:pt>
                <c:pt idx="1353">
                  <c:v>40.873999999999995</c:v>
                </c:pt>
                <c:pt idx="1354">
                  <c:v>40.284000000000006</c:v>
                </c:pt>
                <c:pt idx="1355">
                  <c:v>42.53</c:v>
                </c:pt>
                <c:pt idx="1356">
                  <c:v>37.486999999999995</c:v>
                </c:pt>
                <c:pt idx="1357">
                  <c:v>37.652000000000001</c:v>
                </c:pt>
                <c:pt idx="1358">
                  <c:v>41.28</c:v>
                </c:pt>
                <c:pt idx="1359">
                  <c:v>40.466000000000001</c:v>
                </c:pt>
                <c:pt idx="1360">
                  <c:v>37.289000000000001</c:v>
                </c:pt>
                <c:pt idx="1361">
                  <c:v>41.182000000000002</c:v>
                </c:pt>
                <c:pt idx="1362">
                  <c:v>42.851999999999997</c:v>
                </c:pt>
                <c:pt idx="1363">
                  <c:v>41.311999999999998</c:v>
                </c:pt>
                <c:pt idx="1364">
                  <c:v>42.291000000000011</c:v>
                </c:pt>
                <c:pt idx="1365">
                  <c:v>39.823</c:v>
                </c:pt>
                <c:pt idx="1366">
                  <c:v>40.568000000000012</c:v>
                </c:pt>
                <c:pt idx="1367">
                  <c:v>44.222000000000023</c:v>
                </c:pt>
                <c:pt idx="1368">
                  <c:v>45.428000000000011</c:v>
                </c:pt>
                <c:pt idx="1369">
                  <c:v>41.405000000000001</c:v>
                </c:pt>
                <c:pt idx="1370">
                  <c:v>46.93</c:v>
                </c:pt>
                <c:pt idx="1371">
                  <c:v>49.399000000000001</c:v>
                </c:pt>
                <c:pt idx="1372">
                  <c:v>42.343999999999994</c:v>
                </c:pt>
                <c:pt idx="1373">
                  <c:v>41.5</c:v>
                </c:pt>
                <c:pt idx="1374">
                  <c:v>42.206000000000003</c:v>
                </c:pt>
                <c:pt idx="1375">
                  <c:v>39.931000000000004</c:v>
                </c:pt>
                <c:pt idx="1376">
                  <c:v>43.045000000000002</c:v>
                </c:pt>
                <c:pt idx="1377">
                  <c:v>43.291000000000011</c:v>
                </c:pt>
                <c:pt idx="1378">
                  <c:v>40.921000000000006</c:v>
                </c:pt>
                <c:pt idx="1379">
                  <c:v>47.906000000000006</c:v>
                </c:pt>
                <c:pt idx="1380">
                  <c:v>41.28</c:v>
                </c:pt>
                <c:pt idx="1381">
                  <c:v>43.432000000000002</c:v>
                </c:pt>
                <c:pt idx="1382">
                  <c:v>43.741</c:v>
                </c:pt>
                <c:pt idx="1383">
                  <c:v>40.279000000000003</c:v>
                </c:pt>
                <c:pt idx="1384">
                  <c:v>39.408000000000001</c:v>
                </c:pt>
                <c:pt idx="1385">
                  <c:v>42.950999999999993</c:v>
                </c:pt>
                <c:pt idx="1386">
                  <c:v>43.027000000000001</c:v>
                </c:pt>
                <c:pt idx="1387">
                  <c:v>40.075000000000003</c:v>
                </c:pt>
                <c:pt idx="1388">
                  <c:v>47.805</c:v>
                </c:pt>
                <c:pt idx="1389">
                  <c:v>48.399000000000001</c:v>
                </c:pt>
                <c:pt idx="1390">
                  <c:v>41.637</c:v>
                </c:pt>
                <c:pt idx="1391">
                  <c:v>42.671000000000006</c:v>
                </c:pt>
                <c:pt idx="1392">
                  <c:v>44.646000000000001</c:v>
                </c:pt>
                <c:pt idx="1393">
                  <c:v>39.698000000000022</c:v>
                </c:pt>
                <c:pt idx="1394">
                  <c:v>38.897000000000006</c:v>
                </c:pt>
                <c:pt idx="1395">
                  <c:v>39.605000000000011</c:v>
                </c:pt>
                <c:pt idx="1396">
                  <c:v>37.940999999999995</c:v>
                </c:pt>
                <c:pt idx="1397">
                  <c:v>46.11</c:v>
                </c:pt>
                <c:pt idx="1398">
                  <c:v>43.388999999999996</c:v>
                </c:pt>
                <c:pt idx="1399">
                  <c:v>39.145000000000003</c:v>
                </c:pt>
                <c:pt idx="1400">
                  <c:v>39.122000000000021</c:v>
                </c:pt>
                <c:pt idx="1401">
                  <c:v>37.636000000000003</c:v>
                </c:pt>
                <c:pt idx="1402">
                  <c:v>35.033000000000001</c:v>
                </c:pt>
                <c:pt idx="1403">
                  <c:v>40.090000000000003</c:v>
                </c:pt>
                <c:pt idx="1404">
                  <c:v>42.249000000000002</c:v>
                </c:pt>
                <c:pt idx="1405">
                  <c:v>38.53</c:v>
                </c:pt>
                <c:pt idx="1410">
                  <c:v>53.33</c:v>
                </c:pt>
                <c:pt idx="1411">
                  <c:v>50.403999999999996</c:v>
                </c:pt>
                <c:pt idx="1412">
                  <c:v>47.719000000000001</c:v>
                </c:pt>
                <c:pt idx="1413">
                  <c:v>49.155000000000001</c:v>
                </c:pt>
                <c:pt idx="1414">
                  <c:v>47.252000000000002</c:v>
                </c:pt>
                <c:pt idx="1415">
                  <c:v>44.583000000000006</c:v>
                </c:pt>
                <c:pt idx="1416">
                  <c:v>44.642000000000003</c:v>
                </c:pt>
                <c:pt idx="1417">
                  <c:v>46.237000000000002</c:v>
                </c:pt>
                <c:pt idx="1418">
                  <c:v>42.146000000000001</c:v>
                </c:pt>
                <c:pt idx="1419">
                  <c:v>32.910999999999994</c:v>
                </c:pt>
                <c:pt idx="1420">
                  <c:v>36.824000000000005</c:v>
                </c:pt>
                <c:pt idx="1421">
                  <c:v>36.919000000000004</c:v>
                </c:pt>
                <c:pt idx="1422">
                  <c:v>37.239000000000011</c:v>
                </c:pt>
                <c:pt idx="1423">
                  <c:v>35.983999999999995</c:v>
                </c:pt>
                <c:pt idx="1424">
                  <c:v>37.475000000000001</c:v>
                </c:pt>
                <c:pt idx="1425">
                  <c:v>39.317999999999998</c:v>
                </c:pt>
                <c:pt idx="1426">
                  <c:v>36.344999999999999</c:v>
                </c:pt>
                <c:pt idx="1427">
                  <c:v>34.771000000000001</c:v>
                </c:pt>
                <c:pt idx="1428">
                  <c:v>29.518000000000001</c:v>
                </c:pt>
                <c:pt idx="1429">
                  <c:v>34.858999999999995</c:v>
                </c:pt>
                <c:pt idx="1430">
                  <c:v>39.961000000000006</c:v>
                </c:pt>
                <c:pt idx="1431">
                  <c:v>34.809999999999995</c:v>
                </c:pt>
                <c:pt idx="1432">
                  <c:v>39.373000000000005</c:v>
                </c:pt>
                <c:pt idx="1433">
                  <c:v>37.403000000000006</c:v>
                </c:pt>
                <c:pt idx="1434">
                  <c:v>43.382999999999996</c:v>
                </c:pt>
                <c:pt idx="1435">
                  <c:v>38.218000000000011</c:v>
                </c:pt>
                <c:pt idx="1436">
                  <c:v>33.543000000000006</c:v>
                </c:pt>
                <c:pt idx="1437">
                  <c:v>36.774000000000001</c:v>
                </c:pt>
                <c:pt idx="1438">
                  <c:v>39.978000000000002</c:v>
                </c:pt>
                <c:pt idx="1439">
                  <c:v>39.466000000000001</c:v>
                </c:pt>
              </c:numCache>
            </c:numRef>
          </c:yVal>
          <c:smooth val="0"/>
        </c:ser>
        <c:ser>
          <c:idx val="1"/>
          <c:order val="1"/>
          <c:tx>
            <c:v>BC2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AE33_20151028!$B$9:$B$1448</c:f>
              <c:numCache>
                <c:formatCode>h:mm:ss</c:formatCode>
                <c:ptCount val="1440"/>
                <c:pt idx="0">
                  <c:v>0</c:v>
                </c:pt>
                <c:pt idx="1">
                  <c:v>6.9444444444444512E-4</c:v>
                </c:pt>
                <c:pt idx="2">
                  <c:v>1.3888888888888905E-3</c:v>
                </c:pt>
                <c:pt idx="3">
                  <c:v>2.0833333333333355E-3</c:v>
                </c:pt>
                <c:pt idx="4">
                  <c:v>2.7777777777777822E-3</c:v>
                </c:pt>
                <c:pt idx="5">
                  <c:v>3.4722222222222238E-3</c:v>
                </c:pt>
                <c:pt idx="6">
                  <c:v>4.1666666666666683E-3</c:v>
                </c:pt>
                <c:pt idx="7">
                  <c:v>4.8611111111111121E-3</c:v>
                </c:pt>
                <c:pt idx="8">
                  <c:v>5.5555555555555558E-3</c:v>
                </c:pt>
                <c:pt idx="9">
                  <c:v>6.2500000000000029E-3</c:v>
                </c:pt>
                <c:pt idx="10">
                  <c:v>6.9444444444444493E-3</c:v>
                </c:pt>
                <c:pt idx="11">
                  <c:v>7.6388888888888904E-3</c:v>
                </c:pt>
                <c:pt idx="12">
                  <c:v>8.3333333333333367E-3</c:v>
                </c:pt>
                <c:pt idx="13">
                  <c:v>9.0277777777777787E-3</c:v>
                </c:pt>
                <c:pt idx="14">
                  <c:v>9.7222222222222241E-3</c:v>
                </c:pt>
                <c:pt idx="15">
                  <c:v>1.0416666666666668E-2</c:v>
                </c:pt>
                <c:pt idx="16">
                  <c:v>1.1111111111111122E-2</c:v>
                </c:pt>
                <c:pt idx="17">
                  <c:v>1.1805555555555567E-2</c:v>
                </c:pt>
                <c:pt idx="18">
                  <c:v>1.2499999999999992E-2</c:v>
                </c:pt>
                <c:pt idx="19">
                  <c:v>1.3194444444444441E-2</c:v>
                </c:pt>
                <c:pt idx="20">
                  <c:v>1.38888888888889E-2</c:v>
                </c:pt>
                <c:pt idx="21">
                  <c:v>1.4583333333333339E-2</c:v>
                </c:pt>
                <c:pt idx="22">
                  <c:v>1.5277777777777781E-2</c:v>
                </c:pt>
                <c:pt idx="23">
                  <c:v>1.5972222222222228E-2</c:v>
                </c:pt>
                <c:pt idx="24">
                  <c:v>1.6666666666666677E-2</c:v>
                </c:pt>
                <c:pt idx="25">
                  <c:v>1.7361111111111126E-2</c:v>
                </c:pt>
                <c:pt idx="26">
                  <c:v>1.8055555555555561E-2</c:v>
                </c:pt>
                <c:pt idx="27">
                  <c:v>1.8750000000000003E-2</c:v>
                </c:pt>
                <c:pt idx="28">
                  <c:v>1.9444444444444445E-2</c:v>
                </c:pt>
                <c:pt idx="29">
                  <c:v>2.0138888888888887E-2</c:v>
                </c:pt>
                <c:pt idx="30">
                  <c:v>2.083333333333335E-2</c:v>
                </c:pt>
                <c:pt idx="31">
                  <c:v>2.1527777777777805E-2</c:v>
                </c:pt>
                <c:pt idx="32">
                  <c:v>2.2222222222222244E-2</c:v>
                </c:pt>
                <c:pt idx="33">
                  <c:v>2.2916666666666675E-2</c:v>
                </c:pt>
                <c:pt idx="34">
                  <c:v>2.3611111111111131E-2</c:v>
                </c:pt>
                <c:pt idx="35">
                  <c:v>2.4305555555555559E-2</c:v>
                </c:pt>
                <c:pt idx="36">
                  <c:v>2.5000000000000001E-2</c:v>
                </c:pt>
                <c:pt idx="37">
                  <c:v>2.569444444444445E-2</c:v>
                </c:pt>
                <c:pt idx="38">
                  <c:v>2.6388888888888882E-2</c:v>
                </c:pt>
                <c:pt idx="39">
                  <c:v>2.7083333333333355E-2</c:v>
                </c:pt>
                <c:pt idx="40">
                  <c:v>2.7777777777777811E-2</c:v>
                </c:pt>
                <c:pt idx="41">
                  <c:v>2.8472222222222239E-2</c:v>
                </c:pt>
                <c:pt idx="42">
                  <c:v>2.9166666666666667E-2</c:v>
                </c:pt>
                <c:pt idx="43">
                  <c:v>2.986111111111114E-2</c:v>
                </c:pt>
                <c:pt idx="44">
                  <c:v>3.0555555555555565E-2</c:v>
                </c:pt>
                <c:pt idx="45">
                  <c:v>3.1250000000000014E-2</c:v>
                </c:pt>
                <c:pt idx="46">
                  <c:v>3.1944444444444456E-2</c:v>
                </c:pt>
                <c:pt idx="47">
                  <c:v>3.2638888888888898E-2</c:v>
                </c:pt>
                <c:pt idx="48">
                  <c:v>3.333333333333334E-2</c:v>
                </c:pt>
                <c:pt idx="49">
                  <c:v>3.4027777777777803E-2</c:v>
                </c:pt>
                <c:pt idx="50">
                  <c:v>3.4722222222222231E-2</c:v>
                </c:pt>
                <c:pt idx="51">
                  <c:v>3.541666666666668E-2</c:v>
                </c:pt>
                <c:pt idx="52">
                  <c:v>3.6111111111111135E-2</c:v>
                </c:pt>
                <c:pt idx="53">
                  <c:v>3.6805555555555591E-2</c:v>
                </c:pt>
                <c:pt idx="54">
                  <c:v>3.7500000000000006E-2</c:v>
                </c:pt>
                <c:pt idx="55">
                  <c:v>3.8194444444444441E-2</c:v>
                </c:pt>
                <c:pt idx="56">
                  <c:v>3.888888888888889E-2</c:v>
                </c:pt>
                <c:pt idx="57">
                  <c:v>3.9583333333333345E-2</c:v>
                </c:pt>
                <c:pt idx="58">
                  <c:v>4.0277777777777767E-2</c:v>
                </c:pt>
                <c:pt idx="59">
                  <c:v>4.0972222222222243E-2</c:v>
                </c:pt>
                <c:pt idx="60">
                  <c:v>4.1666666666666671E-2</c:v>
                </c:pt>
                <c:pt idx="61">
                  <c:v>4.2361111111111155E-2</c:v>
                </c:pt>
                <c:pt idx="62">
                  <c:v>4.3055555555555541E-2</c:v>
                </c:pt>
                <c:pt idx="63">
                  <c:v>4.3750000000000011E-2</c:v>
                </c:pt>
                <c:pt idx="64">
                  <c:v>4.4444444444444488E-2</c:v>
                </c:pt>
                <c:pt idx="65">
                  <c:v>4.5138888888888895E-2</c:v>
                </c:pt>
                <c:pt idx="66">
                  <c:v>4.5833333333333399E-2</c:v>
                </c:pt>
                <c:pt idx="67">
                  <c:v>4.6527777777777765E-2</c:v>
                </c:pt>
                <c:pt idx="68">
                  <c:v>4.7222222222222263E-2</c:v>
                </c:pt>
                <c:pt idx="69">
                  <c:v>4.7916666666666705E-2</c:v>
                </c:pt>
                <c:pt idx="70">
                  <c:v>4.8611111111111119E-2</c:v>
                </c:pt>
                <c:pt idx="71">
                  <c:v>4.9305555555555547E-2</c:v>
                </c:pt>
                <c:pt idx="72">
                  <c:v>5.0000000000000024E-2</c:v>
                </c:pt>
                <c:pt idx="73">
                  <c:v>5.0694444444444486E-2</c:v>
                </c:pt>
                <c:pt idx="74">
                  <c:v>5.1388888888888887E-2</c:v>
                </c:pt>
                <c:pt idx="75">
                  <c:v>5.2083333333333398E-2</c:v>
                </c:pt>
                <c:pt idx="76">
                  <c:v>5.2777777777777792E-2</c:v>
                </c:pt>
                <c:pt idx="77">
                  <c:v>5.3472222222222254E-2</c:v>
                </c:pt>
                <c:pt idx="78">
                  <c:v>5.416666666666671E-2</c:v>
                </c:pt>
                <c:pt idx="79">
                  <c:v>5.4861111111111138E-2</c:v>
                </c:pt>
                <c:pt idx="80">
                  <c:v>5.5555555555555525E-2</c:v>
                </c:pt>
                <c:pt idx="81">
                  <c:v>5.6249999999999981E-2</c:v>
                </c:pt>
                <c:pt idx="82">
                  <c:v>5.694444444444445E-2</c:v>
                </c:pt>
                <c:pt idx="83">
                  <c:v>5.7638888888888892E-2</c:v>
                </c:pt>
                <c:pt idx="84">
                  <c:v>5.833333333333339E-2</c:v>
                </c:pt>
                <c:pt idx="85">
                  <c:v>5.902777777777779E-2</c:v>
                </c:pt>
                <c:pt idx="86">
                  <c:v>5.9722222222222295E-2</c:v>
                </c:pt>
                <c:pt idx="87">
                  <c:v>6.0416666666666709E-2</c:v>
                </c:pt>
                <c:pt idx="88">
                  <c:v>6.111111111111113E-2</c:v>
                </c:pt>
                <c:pt idx="89">
                  <c:v>6.1805555555555544E-2</c:v>
                </c:pt>
                <c:pt idx="90">
                  <c:v>6.2500000000000014E-2</c:v>
                </c:pt>
                <c:pt idx="91">
                  <c:v>6.3194444444444484E-2</c:v>
                </c:pt>
                <c:pt idx="92">
                  <c:v>6.3888888888888884E-2</c:v>
                </c:pt>
                <c:pt idx="93">
                  <c:v>6.4583333333333423E-2</c:v>
                </c:pt>
                <c:pt idx="94">
                  <c:v>6.5277777777777782E-2</c:v>
                </c:pt>
                <c:pt idx="95">
                  <c:v>6.5972222222222265E-2</c:v>
                </c:pt>
                <c:pt idx="96">
                  <c:v>6.666666666666668E-2</c:v>
                </c:pt>
                <c:pt idx="97">
                  <c:v>6.7361111111111163E-2</c:v>
                </c:pt>
                <c:pt idx="98">
                  <c:v>6.805555555555555E-2</c:v>
                </c:pt>
                <c:pt idx="99">
                  <c:v>6.8749999999999992E-2</c:v>
                </c:pt>
                <c:pt idx="100">
                  <c:v>6.9444444444444475E-2</c:v>
                </c:pt>
                <c:pt idx="101">
                  <c:v>7.0138888888888903E-2</c:v>
                </c:pt>
                <c:pt idx="102">
                  <c:v>7.0833333333333415E-2</c:v>
                </c:pt>
                <c:pt idx="103">
                  <c:v>7.1527777777777787E-2</c:v>
                </c:pt>
                <c:pt idx="104">
                  <c:v>7.2222222222222271E-2</c:v>
                </c:pt>
                <c:pt idx="105">
                  <c:v>7.2916666666666727E-2</c:v>
                </c:pt>
                <c:pt idx="106">
                  <c:v>7.3611111111111127E-2</c:v>
                </c:pt>
                <c:pt idx="107">
                  <c:v>7.4305555555555569E-2</c:v>
                </c:pt>
                <c:pt idx="108">
                  <c:v>7.5000000000000011E-2</c:v>
                </c:pt>
                <c:pt idx="109">
                  <c:v>7.5694444444444481E-2</c:v>
                </c:pt>
                <c:pt idx="110">
                  <c:v>7.6388888888888909E-2</c:v>
                </c:pt>
                <c:pt idx="111">
                  <c:v>7.7083333333333406E-2</c:v>
                </c:pt>
                <c:pt idx="112">
                  <c:v>7.7777777777777793E-2</c:v>
                </c:pt>
                <c:pt idx="113">
                  <c:v>7.8472222222222263E-2</c:v>
                </c:pt>
                <c:pt idx="114">
                  <c:v>7.9166666666666718E-2</c:v>
                </c:pt>
                <c:pt idx="115">
                  <c:v>7.9861111111111174E-2</c:v>
                </c:pt>
                <c:pt idx="116">
                  <c:v>8.0555555555555672E-2</c:v>
                </c:pt>
                <c:pt idx="117">
                  <c:v>8.1250000000000044E-2</c:v>
                </c:pt>
                <c:pt idx="118">
                  <c:v>8.1944444444444514E-2</c:v>
                </c:pt>
                <c:pt idx="119">
                  <c:v>8.2638888888888956E-2</c:v>
                </c:pt>
                <c:pt idx="120">
                  <c:v>8.3333333333333384E-2</c:v>
                </c:pt>
                <c:pt idx="121">
                  <c:v>8.4027777777777798E-2</c:v>
                </c:pt>
                <c:pt idx="122">
                  <c:v>8.472222222222231E-2</c:v>
                </c:pt>
                <c:pt idx="123">
                  <c:v>8.5416666666666724E-2</c:v>
                </c:pt>
                <c:pt idx="124">
                  <c:v>8.6111111111111069E-2</c:v>
                </c:pt>
                <c:pt idx="125">
                  <c:v>8.6805555555555566E-2</c:v>
                </c:pt>
                <c:pt idx="126">
                  <c:v>8.7500000000000022E-2</c:v>
                </c:pt>
                <c:pt idx="127">
                  <c:v>8.8194444444444561E-2</c:v>
                </c:pt>
                <c:pt idx="128">
                  <c:v>8.8888888888888934E-2</c:v>
                </c:pt>
                <c:pt idx="129">
                  <c:v>8.9583333333333362E-2</c:v>
                </c:pt>
                <c:pt idx="130">
                  <c:v>9.0277777777777721E-2</c:v>
                </c:pt>
                <c:pt idx="131">
                  <c:v>9.0972222222222246E-2</c:v>
                </c:pt>
                <c:pt idx="132">
                  <c:v>9.1666666666666757E-2</c:v>
                </c:pt>
                <c:pt idx="133">
                  <c:v>9.2361111111111061E-2</c:v>
                </c:pt>
                <c:pt idx="134">
                  <c:v>9.3055555555555655E-2</c:v>
                </c:pt>
                <c:pt idx="135">
                  <c:v>9.3750000000000097E-2</c:v>
                </c:pt>
                <c:pt idx="136">
                  <c:v>9.4444444444444511E-2</c:v>
                </c:pt>
                <c:pt idx="137">
                  <c:v>9.5138888888888981E-2</c:v>
                </c:pt>
                <c:pt idx="138">
                  <c:v>9.5833333333333368E-2</c:v>
                </c:pt>
                <c:pt idx="139">
                  <c:v>9.6527777777777754E-2</c:v>
                </c:pt>
                <c:pt idx="140">
                  <c:v>9.7222222222222238E-2</c:v>
                </c:pt>
                <c:pt idx="141">
                  <c:v>9.7916666666666707E-2</c:v>
                </c:pt>
                <c:pt idx="142">
                  <c:v>9.861111111111108E-2</c:v>
                </c:pt>
                <c:pt idx="143">
                  <c:v>9.9305555555555577E-2</c:v>
                </c:pt>
                <c:pt idx="144">
                  <c:v>0.10000000000000003</c:v>
                </c:pt>
                <c:pt idx="145">
                  <c:v>0.1006944444444445</c:v>
                </c:pt>
                <c:pt idx="146">
                  <c:v>0.10138888888888888</c:v>
                </c:pt>
                <c:pt idx="147">
                  <c:v>0.10208333333333336</c:v>
                </c:pt>
                <c:pt idx="148">
                  <c:v>0.10277777777777779</c:v>
                </c:pt>
                <c:pt idx="149">
                  <c:v>0.10347222222222227</c:v>
                </c:pt>
                <c:pt idx="150">
                  <c:v>0.10416666666666671</c:v>
                </c:pt>
                <c:pt idx="151">
                  <c:v>0.10486111111111115</c:v>
                </c:pt>
                <c:pt idx="152">
                  <c:v>0.1055555555555556</c:v>
                </c:pt>
                <c:pt idx="153">
                  <c:v>0.10625000000000002</c:v>
                </c:pt>
                <c:pt idx="154">
                  <c:v>0.10694444444444448</c:v>
                </c:pt>
                <c:pt idx="155">
                  <c:v>0.10763888888888892</c:v>
                </c:pt>
                <c:pt idx="156">
                  <c:v>0.10833333333333336</c:v>
                </c:pt>
                <c:pt idx="157">
                  <c:v>0.10902777777777779</c:v>
                </c:pt>
                <c:pt idx="158">
                  <c:v>0.10972222222222232</c:v>
                </c:pt>
                <c:pt idx="159">
                  <c:v>0.11041666666666665</c:v>
                </c:pt>
                <c:pt idx="160">
                  <c:v>0.11111111111111112</c:v>
                </c:pt>
                <c:pt idx="161">
                  <c:v>0.11180555555555557</c:v>
                </c:pt>
                <c:pt idx="162">
                  <c:v>0.11250000000000002</c:v>
                </c:pt>
                <c:pt idx="163">
                  <c:v>0.1131944444444445</c:v>
                </c:pt>
                <c:pt idx="164">
                  <c:v>0.11388888888888886</c:v>
                </c:pt>
                <c:pt idx="165">
                  <c:v>0.11458333333333334</c:v>
                </c:pt>
                <c:pt idx="166">
                  <c:v>0.11527777777777778</c:v>
                </c:pt>
                <c:pt idx="167">
                  <c:v>0.11597222222222227</c:v>
                </c:pt>
                <c:pt idx="168">
                  <c:v>0.11666666666666671</c:v>
                </c:pt>
                <c:pt idx="169">
                  <c:v>0.11736111111111112</c:v>
                </c:pt>
                <c:pt idx="170">
                  <c:v>0.11805555555555559</c:v>
                </c:pt>
                <c:pt idx="171">
                  <c:v>0.11875000000000006</c:v>
                </c:pt>
                <c:pt idx="172">
                  <c:v>0.11944444444444449</c:v>
                </c:pt>
                <c:pt idx="173">
                  <c:v>0.12013888888888889</c:v>
                </c:pt>
                <c:pt idx="174">
                  <c:v>0.12083333333333333</c:v>
                </c:pt>
                <c:pt idx="175">
                  <c:v>0.12152777777777779</c:v>
                </c:pt>
                <c:pt idx="176">
                  <c:v>0.12222222222222232</c:v>
                </c:pt>
                <c:pt idx="177">
                  <c:v>0.12291666666666667</c:v>
                </c:pt>
                <c:pt idx="178">
                  <c:v>0.12361111111111116</c:v>
                </c:pt>
                <c:pt idx="179">
                  <c:v>0.1243055555555556</c:v>
                </c:pt>
                <c:pt idx="180">
                  <c:v>0.125</c:v>
                </c:pt>
                <c:pt idx="181">
                  <c:v>0.12569444444444444</c:v>
                </c:pt>
                <c:pt idx="182">
                  <c:v>0.12638888888888888</c:v>
                </c:pt>
                <c:pt idx="183">
                  <c:v>0.12708333333333341</c:v>
                </c:pt>
                <c:pt idx="184">
                  <c:v>0.1277777777777778</c:v>
                </c:pt>
                <c:pt idx="185">
                  <c:v>0.12847222222222224</c:v>
                </c:pt>
                <c:pt idx="186">
                  <c:v>0.12916666666666668</c:v>
                </c:pt>
                <c:pt idx="187">
                  <c:v>0.1298611111111112</c:v>
                </c:pt>
                <c:pt idx="188">
                  <c:v>0.13055555555555548</c:v>
                </c:pt>
                <c:pt idx="189">
                  <c:v>0.13125000000000001</c:v>
                </c:pt>
                <c:pt idx="190">
                  <c:v>0.13194444444444461</c:v>
                </c:pt>
                <c:pt idx="191">
                  <c:v>0.13263888888888889</c:v>
                </c:pt>
                <c:pt idx="192">
                  <c:v>0.13333333333333341</c:v>
                </c:pt>
                <c:pt idx="193">
                  <c:v>0.13402777777777777</c:v>
                </c:pt>
                <c:pt idx="194">
                  <c:v>0.13472222222222224</c:v>
                </c:pt>
                <c:pt idx="195">
                  <c:v>0.13541666666666671</c:v>
                </c:pt>
                <c:pt idx="196">
                  <c:v>0.13611111111111118</c:v>
                </c:pt>
                <c:pt idx="197">
                  <c:v>0.13680555555555546</c:v>
                </c:pt>
                <c:pt idx="198">
                  <c:v>0.13750000000000001</c:v>
                </c:pt>
                <c:pt idx="199">
                  <c:v>0.13819444444444451</c:v>
                </c:pt>
                <c:pt idx="200">
                  <c:v>0.1388888888888889</c:v>
                </c:pt>
                <c:pt idx="201">
                  <c:v>0.13958333333333342</c:v>
                </c:pt>
                <c:pt idx="202">
                  <c:v>0.14027777777777778</c:v>
                </c:pt>
                <c:pt idx="203">
                  <c:v>0.1409722222222223</c:v>
                </c:pt>
                <c:pt idx="204">
                  <c:v>0.14166666666666666</c:v>
                </c:pt>
                <c:pt idx="205">
                  <c:v>0.14236111111111119</c:v>
                </c:pt>
                <c:pt idx="206">
                  <c:v>0.14305555555555557</c:v>
                </c:pt>
                <c:pt idx="207">
                  <c:v>0.14375000000000004</c:v>
                </c:pt>
                <c:pt idx="208">
                  <c:v>0.14444444444444465</c:v>
                </c:pt>
                <c:pt idx="209">
                  <c:v>0.1451388888888889</c:v>
                </c:pt>
                <c:pt idx="210">
                  <c:v>0.14583333333333345</c:v>
                </c:pt>
                <c:pt idx="211">
                  <c:v>0.14652777777777778</c:v>
                </c:pt>
                <c:pt idx="212">
                  <c:v>0.14722222222222231</c:v>
                </c:pt>
                <c:pt idx="213">
                  <c:v>0.14791666666666678</c:v>
                </c:pt>
                <c:pt idx="214">
                  <c:v>0.14861111111111122</c:v>
                </c:pt>
                <c:pt idx="215">
                  <c:v>0.14930555555555555</c:v>
                </c:pt>
                <c:pt idx="216">
                  <c:v>0.15000000000000008</c:v>
                </c:pt>
                <c:pt idx="217">
                  <c:v>0.15069444444444452</c:v>
                </c:pt>
                <c:pt idx="218">
                  <c:v>0.15138888888888891</c:v>
                </c:pt>
                <c:pt idx="219">
                  <c:v>0.15208333333333346</c:v>
                </c:pt>
                <c:pt idx="220">
                  <c:v>0.15277777777777776</c:v>
                </c:pt>
                <c:pt idx="221">
                  <c:v>0.15347222222222232</c:v>
                </c:pt>
                <c:pt idx="222">
                  <c:v>0.1541666666666667</c:v>
                </c:pt>
                <c:pt idx="223">
                  <c:v>0.15486111111111125</c:v>
                </c:pt>
                <c:pt idx="224">
                  <c:v>0.15555555555555556</c:v>
                </c:pt>
                <c:pt idx="225">
                  <c:v>0.15625000000000008</c:v>
                </c:pt>
                <c:pt idx="226">
                  <c:v>0.15694444444444466</c:v>
                </c:pt>
                <c:pt idx="227">
                  <c:v>0.15763888888888891</c:v>
                </c:pt>
                <c:pt idx="228">
                  <c:v>0.15833333333333346</c:v>
                </c:pt>
                <c:pt idx="229">
                  <c:v>0.15902777777777785</c:v>
                </c:pt>
                <c:pt idx="230">
                  <c:v>0.15972222222222238</c:v>
                </c:pt>
                <c:pt idx="231">
                  <c:v>0.16041666666666674</c:v>
                </c:pt>
                <c:pt idx="232">
                  <c:v>0.1611111111111112</c:v>
                </c:pt>
                <c:pt idx="233">
                  <c:v>0.16180555555555551</c:v>
                </c:pt>
                <c:pt idx="234">
                  <c:v>0.16250000000000003</c:v>
                </c:pt>
                <c:pt idx="235">
                  <c:v>0.16319444444444456</c:v>
                </c:pt>
                <c:pt idx="236">
                  <c:v>0.16388888888888892</c:v>
                </c:pt>
                <c:pt idx="237">
                  <c:v>0.16458333333333341</c:v>
                </c:pt>
                <c:pt idx="238">
                  <c:v>0.1652777777777778</c:v>
                </c:pt>
                <c:pt idx="239">
                  <c:v>0.16597222222222233</c:v>
                </c:pt>
                <c:pt idx="240">
                  <c:v>0.16666666666666669</c:v>
                </c:pt>
                <c:pt idx="241">
                  <c:v>0.16736111111111121</c:v>
                </c:pt>
                <c:pt idx="242">
                  <c:v>0.16805555555555549</c:v>
                </c:pt>
                <c:pt idx="243">
                  <c:v>0.16875000000000004</c:v>
                </c:pt>
                <c:pt idx="244">
                  <c:v>0.16944444444444462</c:v>
                </c:pt>
                <c:pt idx="245">
                  <c:v>0.1701388888888889</c:v>
                </c:pt>
                <c:pt idx="246">
                  <c:v>0.17083333333333339</c:v>
                </c:pt>
                <c:pt idx="247">
                  <c:v>0.17152777777777775</c:v>
                </c:pt>
                <c:pt idx="248">
                  <c:v>0.17222222222222233</c:v>
                </c:pt>
                <c:pt idx="249">
                  <c:v>0.17291666666666677</c:v>
                </c:pt>
                <c:pt idx="250">
                  <c:v>0.17361111111111122</c:v>
                </c:pt>
                <c:pt idx="251">
                  <c:v>0.17430555555555557</c:v>
                </c:pt>
                <c:pt idx="252">
                  <c:v>0.17500000000000004</c:v>
                </c:pt>
                <c:pt idx="253">
                  <c:v>0.17569444444444454</c:v>
                </c:pt>
                <c:pt idx="254">
                  <c:v>0.1763888888888889</c:v>
                </c:pt>
                <c:pt idx="255">
                  <c:v>0.17708333333333345</c:v>
                </c:pt>
                <c:pt idx="256">
                  <c:v>0.17777777777777778</c:v>
                </c:pt>
                <c:pt idx="257">
                  <c:v>0.17847222222222231</c:v>
                </c:pt>
                <c:pt idx="258">
                  <c:v>0.1791666666666667</c:v>
                </c:pt>
                <c:pt idx="259">
                  <c:v>0.17986111111111122</c:v>
                </c:pt>
                <c:pt idx="260">
                  <c:v>0.18055555555555555</c:v>
                </c:pt>
                <c:pt idx="261">
                  <c:v>0.18125000000000008</c:v>
                </c:pt>
                <c:pt idx="262">
                  <c:v>0.18194444444444463</c:v>
                </c:pt>
                <c:pt idx="263">
                  <c:v>0.18263888888888891</c:v>
                </c:pt>
                <c:pt idx="264">
                  <c:v>0.18333333333333346</c:v>
                </c:pt>
                <c:pt idx="265">
                  <c:v>0.18402777777777779</c:v>
                </c:pt>
                <c:pt idx="266">
                  <c:v>0.18472222222222232</c:v>
                </c:pt>
                <c:pt idx="267">
                  <c:v>0.18541666666666679</c:v>
                </c:pt>
                <c:pt idx="268">
                  <c:v>0.18611111111111125</c:v>
                </c:pt>
                <c:pt idx="269">
                  <c:v>0.18680555555555556</c:v>
                </c:pt>
                <c:pt idx="270">
                  <c:v>0.18750000000000008</c:v>
                </c:pt>
                <c:pt idx="271">
                  <c:v>0.18819444444444458</c:v>
                </c:pt>
                <c:pt idx="272">
                  <c:v>0.18888888888888891</c:v>
                </c:pt>
                <c:pt idx="273">
                  <c:v>0.18958333333333346</c:v>
                </c:pt>
                <c:pt idx="274">
                  <c:v>0.1902777777777778</c:v>
                </c:pt>
                <c:pt idx="275">
                  <c:v>0.19097222222222224</c:v>
                </c:pt>
                <c:pt idx="276">
                  <c:v>0.19166666666666668</c:v>
                </c:pt>
                <c:pt idx="277">
                  <c:v>0.1923611111111112</c:v>
                </c:pt>
                <c:pt idx="278">
                  <c:v>0.19305555555555548</c:v>
                </c:pt>
                <c:pt idx="279">
                  <c:v>0.19375000000000003</c:v>
                </c:pt>
                <c:pt idx="280">
                  <c:v>0.19444444444444464</c:v>
                </c:pt>
                <c:pt idx="281">
                  <c:v>0.19513888888888892</c:v>
                </c:pt>
                <c:pt idx="282">
                  <c:v>0.19583333333333341</c:v>
                </c:pt>
                <c:pt idx="283">
                  <c:v>0.1965277777777778</c:v>
                </c:pt>
                <c:pt idx="284">
                  <c:v>0.19722222222222233</c:v>
                </c:pt>
                <c:pt idx="285">
                  <c:v>0.19791666666666671</c:v>
                </c:pt>
                <c:pt idx="286">
                  <c:v>0.19861111111111121</c:v>
                </c:pt>
                <c:pt idx="287">
                  <c:v>0.19930555555555549</c:v>
                </c:pt>
                <c:pt idx="288">
                  <c:v>0.20000000000000004</c:v>
                </c:pt>
                <c:pt idx="289">
                  <c:v>0.20069444444444451</c:v>
                </c:pt>
                <c:pt idx="290">
                  <c:v>0.2013888888888889</c:v>
                </c:pt>
                <c:pt idx="291">
                  <c:v>0.20208333333333339</c:v>
                </c:pt>
                <c:pt idx="292">
                  <c:v>0.20277777777777781</c:v>
                </c:pt>
                <c:pt idx="293">
                  <c:v>0.20347222222222228</c:v>
                </c:pt>
                <c:pt idx="294">
                  <c:v>0.20416666666666669</c:v>
                </c:pt>
                <c:pt idx="295">
                  <c:v>0.20486111111111122</c:v>
                </c:pt>
                <c:pt idx="296">
                  <c:v>0.20555555555555557</c:v>
                </c:pt>
                <c:pt idx="297">
                  <c:v>0.20625000000000004</c:v>
                </c:pt>
                <c:pt idx="298">
                  <c:v>0.20694444444444465</c:v>
                </c:pt>
                <c:pt idx="299">
                  <c:v>0.2076388888888889</c:v>
                </c:pt>
                <c:pt idx="300">
                  <c:v>0.20833333333333345</c:v>
                </c:pt>
                <c:pt idx="301">
                  <c:v>0.20902777777777778</c:v>
                </c:pt>
                <c:pt idx="302">
                  <c:v>0.20972222222222231</c:v>
                </c:pt>
                <c:pt idx="303">
                  <c:v>0.21041666666666678</c:v>
                </c:pt>
                <c:pt idx="304">
                  <c:v>0.21111111111111122</c:v>
                </c:pt>
                <c:pt idx="305">
                  <c:v>0.21180555555555555</c:v>
                </c:pt>
                <c:pt idx="306">
                  <c:v>0.21250000000000008</c:v>
                </c:pt>
                <c:pt idx="307">
                  <c:v>0.21319444444444452</c:v>
                </c:pt>
                <c:pt idx="308">
                  <c:v>0.21388888888888891</c:v>
                </c:pt>
                <c:pt idx="309">
                  <c:v>0.21458333333333346</c:v>
                </c:pt>
                <c:pt idx="310">
                  <c:v>0.21527777777777779</c:v>
                </c:pt>
                <c:pt idx="311">
                  <c:v>0.21597222222222232</c:v>
                </c:pt>
                <c:pt idx="312">
                  <c:v>0.2166666666666667</c:v>
                </c:pt>
                <c:pt idx="313">
                  <c:v>0.21736111111111125</c:v>
                </c:pt>
                <c:pt idx="314">
                  <c:v>0.21805555555555556</c:v>
                </c:pt>
                <c:pt idx="315">
                  <c:v>0.21875000000000008</c:v>
                </c:pt>
                <c:pt idx="316">
                  <c:v>0.21944444444444466</c:v>
                </c:pt>
                <c:pt idx="317">
                  <c:v>0.22013888888888888</c:v>
                </c:pt>
                <c:pt idx="318">
                  <c:v>0.22083333333333341</c:v>
                </c:pt>
                <c:pt idx="319">
                  <c:v>0.2215277777777778</c:v>
                </c:pt>
                <c:pt idx="320">
                  <c:v>0.22222222222222224</c:v>
                </c:pt>
                <c:pt idx="321">
                  <c:v>0.22291666666666671</c:v>
                </c:pt>
                <c:pt idx="322">
                  <c:v>0.22361111111111118</c:v>
                </c:pt>
                <c:pt idx="323">
                  <c:v>0.22430555555555551</c:v>
                </c:pt>
                <c:pt idx="324">
                  <c:v>0.22500000000000003</c:v>
                </c:pt>
                <c:pt idx="325">
                  <c:v>0.22569444444444456</c:v>
                </c:pt>
                <c:pt idx="326">
                  <c:v>0.22638888888888892</c:v>
                </c:pt>
                <c:pt idx="327">
                  <c:v>0.22708333333333341</c:v>
                </c:pt>
                <c:pt idx="328">
                  <c:v>0.2277777777777778</c:v>
                </c:pt>
                <c:pt idx="329">
                  <c:v>0.22847222222222233</c:v>
                </c:pt>
                <c:pt idx="330">
                  <c:v>0.22916666666666669</c:v>
                </c:pt>
                <c:pt idx="331">
                  <c:v>0.22986111111111121</c:v>
                </c:pt>
                <c:pt idx="332">
                  <c:v>0.23055555555555546</c:v>
                </c:pt>
                <c:pt idx="333">
                  <c:v>0.23125000000000001</c:v>
                </c:pt>
                <c:pt idx="334">
                  <c:v>0.23194444444444459</c:v>
                </c:pt>
                <c:pt idx="335">
                  <c:v>0.2326388888888889</c:v>
                </c:pt>
                <c:pt idx="336">
                  <c:v>0.23333333333333339</c:v>
                </c:pt>
                <c:pt idx="337">
                  <c:v>0.23402777777777781</c:v>
                </c:pt>
                <c:pt idx="338">
                  <c:v>0.23472222222222228</c:v>
                </c:pt>
                <c:pt idx="339">
                  <c:v>0.23541666666666677</c:v>
                </c:pt>
                <c:pt idx="340">
                  <c:v>0.23611111111111122</c:v>
                </c:pt>
                <c:pt idx="341">
                  <c:v>0.23680555555555557</c:v>
                </c:pt>
                <c:pt idx="342">
                  <c:v>0.23750000000000004</c:v>
                </c:pt>
                <c:pt idx="343">
                  <c:v>0.23819444444444454</c:v>
                </c:pt>
                <c:pt idx="344">
                  <c:v>0.2388888888888889</c:v>
                </c:pt>
                <c:pt idx="345">
                  <c:v>0.23958333333333345</c:v>
                </c:pt>
                <c:pt idx="346">
                  <c:v>0.24027777777777778</c:v>
                </c:pt>
                <c:pt idx="347">
                  <c:v>0.24097222222222231</c:v>
                </c:pt>
                <c:pt idx="348">
                  <c:v>0.2416666666666667</c:v>
                </c:pt>
                <c:pt idx="349">
                  <c:v>0.24236111111111122</c:v>
                </c:pt>
                <c:pt idx="350">
                  <c:v>0.24305555555555555</c:v>
                </c:pt>
                <c:pt idx="351">
                  <c:v>0.24375000000000008</c:v>
                </c:pt>
                <c:pt idx="352">
                  <c:v>0.24444444444444469</c:v>
                </c:pt>
                <c:pt idx="353">
                  <c:v>0.24513888888888891</c:v>
                </c:pt>
                <c:pt idx="354">
                  <c:v>0.24583333333333346</c:v>
                </c:pt>
                <c:pt idx="355">
                  <c:v>0.24652777777777779</c:v>
                </c:pt>
                <c:pt idx="356">
                  <c:v>0.24722222222222232</c:v>
                </c:pt>
                <c:pt idx="357">
                  <c:v>0.24791666666666679</c:v>
                </c:pt>
                <c:pt idx="358">
                  <c:v>0.24861111111111125</c:v>
                </c:pt>
                <c:pt idx="359">
                  <c:v>0.24930555555555556</c:v>
                </c:pt>
                <c:pt idx="360">
                  <c:v>0.25</c:v>
                </c:pt>
                <c:pt idx="361">
                  <c:v>0.25069444444444444</c:v>
                </c:pt>
                <c:pt idx="362">
                  <c:v>0.25138888888888916</c:v>
                </c:pt>
                <c:pt idx="363">
                  <c:v>0.25208333333333333</c:v>
                </c:pt>
                <c:pt idx="364">
                  <c:v>0.25277777777777782</c:v>
                </c:pt>
                <c:pt idx="365">
                  <c:v>0.25347222222222232</c:v>
                </c:pt>
                <c:pt idx="366">
                  <c:v>0.25416666666666682</c:v>
                </c:pt>
                <c:pt idx="367">
                  <c:v>0.25486111111111109</c:v>
                </c:pt>
                <c:pt idx="368">
                  <c:v>0.25555555555555559</c:v>
                </c:pt>
                <c:pt idx="369">
                  <c:v>0.25625000000000003</c:v>
                </c:pt>
                <c:pt idx="370">
                  <c:v>0.25694444444444448</c:v>
                </c:pt>
                <c:pt idx="371">
                  <c:v>0.25763888888888892</c:v>
                </c:pt>
                <c:pt idx="372">
                  <c:v>0.25833333333333325</c:v>
                </c:pt>
                <c:pt idx="373">
                  <c:v>0.25902777777777797</c:v>
                </c:pt>
                <c:pt idx="374">
                  <c:v>0.2597222222222223</c:v>
                </c:pt>
                <c:pt idx="375">
                  <c:v>0.26041666666666691</c:v>
                </c:pt>
                <c:pt idx="376">
                  <c:v>0.26111111111111113</c:v>
                </c:pt>
                <c:pt idx="377">
                  <c:v>0.26180555555555557</c:v>
                </c:pt>
                <c:pt idx="378">
                  <c:v>0.26250000000000001</c:v>
                </c:pt>
                <c:pt idx="379">
                  <c:v>0.26319444444444445</c:v>
                </c:pt>
                <c:pt idx="380">
                  <c:v>0.26388888888888923</c:v>
                </c:pt>
                <c:pt idx="381">
                  <c:v>0.26458333333333334</c:v>
                </c:pt>
                <c:pt idx="382">
                  <c:v>0.26527777777777795</c:v>
                </c:pt>
                <c:pt idx="383">
                  <c:v>0.26597222222222239</c:v>
                </c:pt>
                <c:pt idx="384">
                  <c:v>0.26666666666666683</c:v>
                </c:pt>
                <c:pt idx="385">
                  <c:v>0.2673611111111111</c:v>
                </c:pt>
                <c:pt idx="386">
                  <c:v>0.26805555555555555</c:v>
                </c:pt>
                <c:pt idx="387">
                  <c:v>0.26875000000000004</c:v>
                </c:pt>
                <c:pt idx="388">
                  <c:v>0.2694444444444446</c:v>
                </c:pt>
                <c:pt idx="389">
                  <c:v>0.27013888888888887</c:v>
                </c:pt>
                <c:pt idx="390">
                  <c:v>0.27083333333333326</c:v>
                </c:pt>
                <c:pt idx="391">
                  <c:v>0.27152777777777798</c:v>
                </c:pt>
                <c:pt idx="392">
                  <c:v>0.27222222222222231</c:v>
                </c:pt>
                <c:pt idx="393">
                  <c:v>0.27291666666666692</c:v>
                </c:pt>
                <c:pt idx="394">
                  <c:v>0.27361111111111103</c:v>
                </c:pt>
                <c:pt idx="395">
                  <c:v>0.27430555555555552</c:v>
                </c:pt>
                <c:pt idx="396">
                  <c:v>0.27500000000000002</c:v>
                </c:pt>
                <c:pt idx="397">
                  <c:v>0.27569444444444446</c:v>
                </c:pt>
                <c:pt idx="398">
                  <c:v>0.27638888888888918</c:v>
                </c:pt>
                <c:pt idx="399">
                  <c:v>0.27708333333333335</c:v>
                </c:pt>
                <c:pt idx="400">
                  <c:v>0.27777777777777801</c:v>
                </c:pt>
                <c:pt idx="401">
                  <c:v>0.27847222222222245</c:v>
                </c:pt>
                <c:pt idx="402">
                  <c:v>0.2791666666666669</c:v>
                </c:pt>
                <c:pt idx="403">
                  <c:v>0.27986111111111112</c:v>
                </c:pt>
                <c:pt idx="404">
                  <c:v>0.28055555555555556</c:v>
                </c:pt>
                <c:pt idx="405">
                  <c:v>0.28125</c:v>
                </c:pt>
                <c:pt idx="406">
                  <c:v>0.28194444444444461</c:v>
                </c:pt>
                <c:pt idx="407">
                  <c:v>0.28263888888888888</c:v>
                </c:pt>
                <c:pt idx="408">
                  <c:v>0.28333333333333333</c:v>
                </c:pt>
                <c:pt idx="409">
                  <c:v>0.28402777777777805</c:v>
                </c:pt>
                <c:pt idx="410">
                  <c:v>0.28472222222222232</c:v>
                </c:pt>
                <c:pt idx="411">
                  <c:v>0.28541666666666693</c:v>
                </c:pt>
                <c:pt idx="412">
                  <c:v>0.28611111111111115</c:v>
                </c:pt>
                <c:pt idx="413">
                  <c:v>0.2868055555555557</c:v>
                </c:pt>
                <c:pt idx="414">
                  <c:v>0.2875000000000002</c:v>
                </c:pt>
                <c:pt idx="415">
                  <c:v>0.28819444444444448</c:v>
                </c:pt>
                <c:pt idx="416">
                  <c:v>0.28888888888888936</c:v>
                </c:pt>
                <c:pt idx="417">
                  <c:v>0.28958333333333336</c:v>
                </c:pt>
                <c:pt idx="418">
                  <c:v>0.29027777777777797</c:v>
                </c:pt>
                <c:pt idx="419">
                  <c:v>0.29097222222222247</c:v>
                </c:pt>
                <c:pt idx="420">
                  <c:v>0.29166666666666691</c:v>
                </c:pt>
                <c:pt idx="421">
                  <c:v>0.29236111111111118</c:v>
                </c:pt>
                <c:pt idx="422">
                  <c:v>0.29305555555555557</c:v>
                </c:pt>
                <c:pt idx="423">
                  <c:v>0.29375000000000001</c:v>
                </c:pt>
                <c:pt idx="424">
                  <c:v>0.29444444444444462</c:v>
                </c:pt>
                <c:pt idx="425">
                  <c:v>0.29513888888888906</c:v>
                </c:pt>
                <c:pt idx="426">
                  <c:v>0.29583333333333334</c:v>
                </c:pt>
                <c:pt idx="427">
                  <c:v>0.29652777777777811</c:v>
                </c:pt>
                <c:pt idx="428">
                  <c:v>0.29722222222222239</c:v>
                </c:pt>
                <c:pt idx="429">
                  <c:v>0.297916666666667</c:v>
                </c:pt>
                <c:pt idx="430">
                  <c:v>0.2986111111111111</c:v>
                </c:pt>
                <c:pt idx="431">
                  <c:v>0.29930555555555571</c:v>
                </c:pt>
                <c:pt idx="432">
                  <c:v>0.30000000000000016</c:v>
                </c:pt>
                <c:pt idx="433">
                  <c:v>0.3006944444444446</c:v>
                </c:pt>
                <c:pt idx="434">
                  <c:v>0.30138888888888926</c:v>
                </c:pt>
                <c:pt idx="435">
                  <c:v>0.30208333333333331</c:v>
                </c:pt>
                <c:pt idx="436">
                  <c:v>0.30277777777777798</c:v>
                </c:pt>
                <c:pt idx="437">
                  <c:v>0.30347222222222242</c:v>
                </c:pt>
                <c:pt idx="438">
                  <c:v>0.30416666666666692</c:v>
                </c:pt>
                <c:pt idx="439">
                  <c:v>0.30486111111111108</c:v>
                </c:pt>
                <c:pt idx="440">
                  <c:v>0.30555555555555552</c:v>
                </c:pt>
                <c:pt idx="441">
                  <c:v>0.30625000000000002</c:v>
                </c:pt>
                <c:pt idx="442">
                  <c:v>0.30694444444444458</c:v>
                </c:pt>
                <c:pt idx="443">
                  <c:v>0.30763888888888907</c:v>
                </c:pt>
                <c:pt idx="444">
                  <c:v>0.30833333333333335</c:v>
                </c:pt>
                <c:pt idx="445">
                  <c:v>0.30902777777777818</c:v>
                </c:pt>
                <c:pt idx="446">
                  <c:v>0.30972222222222245</c:v>
                </c:pt>
                <c:pt idx="447">
                  <c:v>0.31041666666666706</c:v>
                </c:pt>
                <c:pt idx="448">
                  <c:v>0.31111111111111112</c:v>
                </c:pt>
                <c:pt idx="449">
                  <c:v>0.31180555555555572</c:v>
                </c:pt>
                <c:pt idx="450">
                  <c:v>0.31250000000000017</c:v>
                </c:pt>
                <c:pt idx="451">
                  <c:v>0.31319444444444461</c:v>
                </c:pt>
                <c:pt idx="452">
                  <c:v>0.31388888888888933</c:v>
                </c:pt>
                <c:pt idx="453">
                  <c:v>0.31458333333333338</c:v>
                </c:pt>
                <c:pt idx="454">
                  <c:v>0.31527777777777805</c:v>
                </c:pt>
                <c:pt idx="455">
                  <c:v>0.31597222222222243</c:v>
                </c:pt>
                <c:pt idx="456">
                  <c:v>0.31666666666666693</c:v>
                </c:pt>
                <c:pt idx="457">
                  <c:v>0.31736111111111132</c:v>
                </c:pt>
                <c:pt idx="458">
                  <c:v>0.3180555555555557</c:v>
                </c:pt>
                <c:pt idx="459">
                  <c:v>0.3187500000000002</c:v>
                </c:pt>
                <c:pt idx="460">
                  <c:v>0.31944444444444475</c:v>
                </c:pt>
                <c:pt idx="461">
                  <c:v>0.32013888888888914</c:v>
                </c:pt>
                <c:pt idx="462">
                  <c:v>0.32083333333333336</c:v>
                </c:pt>
                <c:pt idx="463">
                  <c:v>0.32152777777777813</c:v>
                </c:pt>
                <c:pt idx="464">
                  <c:v>0.32222222222222247</c:v>
                </c:pt>
                <c:pt idx="465">
                  <c:v>0.32291666666666707</c:v>
                </c:pt>
                <c:pt idx="466">
                  <c:v>0.32361111111111118</c:v>
                </c:pt>
                <c:pt idx="467">
                  <c:v>0.32430555555555574</c:v>
                </c:pt>
                <c:pt idx="468">
                  <c:v>0.32500000000000018</c:v>
                </c:pt>
                <c:pt idx="469">
                  <c:v>0.32569444444444462</c:v>
                </c:pt>
                <c:pt idx="470">
                  <c:v>0.32638888888888945</c:v>
                </c:pt>
                <c:pt idx="471">
                  <c:v>0.3270833333333335</c:v>
                </c:pt>
                <c:pt idx="472">
                  <c:v>0.32777777777777811</c:v>
                </c:pt>
                <c:pt idx="473">
                  <c:v>0.32847222222222255</c:v>
                </c:pt>
                <c:pt idx="474">
                  <c:v>0.329166666666667</c:v>
                </c:pt>
                <c:pt idx="475">
                  <c:v>0.32986111111111127</c:v>
                </c:pt>
                <c:pt idx="476">
                  <c:v>0.33055555555555571</c:v>
                </c:pt>
                <c:pt idx="477">
                  <c:v>0.33125000000000021</c:v>
                </c:pt>
                <c:pt idx="478">
                  <c:v>0.33194444444444476</c:v>
                </c:pt>
                <c:pt idx="479">
                  <c:v>0.33263888888888915</c:v>
                </c:pt>
                <c:pt idx="480">
                  <c:v>0.33333333333333331</c:v>
                </c:pt>
                <c:pt idx="481">
                  <c:v>0.3340277777777782</c:v>
                </c:pt>
                <c:pt idx="482">
                  <c:v>0.33472222222222242</c:v>
                </c:pt>
                <c:pt idx="483">
                  <c:v>0.33541666666666708</c:v>
                </c:pt>
                <c:pt idx="484">
                  <c:v>0.33611111111111108</c:v>
                </c:pt>
                <c:pt idx="485">
                  <c:v>0.33680555555555586</c:v>
                </c:pt>
                <c:pt idx="486">
                  <c:v>0.33750000000000024</c:v>
                </c:pt>
                <c:pt idx="487">
                  <c:v>0.33819444444444463</c:v>
                </c:pt>
                <c:pt idx="488">
                  <c:v>0.33888888888888935</c:v>
                </c:pt>
                <c:pt idx="489">
                  <c:v>0.33958333333333351</c:v>
                </c:pt>
                <c:pt idx="490">
                  <c:v>0.34027777777777801</c:v>
                </c:pt>
                <c:pt idx="491">
                  <c:v>0.34097222222222251</c:v>
                </c:pt>
                <c:pt idx="492">
                  <c:v>0.3416666666666669</c:v>
                </c:pt>
                <c:pt idx="493">
                  <c:v>0.34236111111111117</c:v>
                </c:pt>
                <c:pt idx="494">
                  <c:v>0.34305555555555556</c:v>
                </c:pt>
                <c:pt idx="495">
                  <c:v>0.34375000000000006</c:v>
                </c:pt>
                <c:pt idx="496">
                  <c:v>0.34444444444444472</c:v>
                </c:pt>
                <c:pt idx="497">
                  <c:v>0.34513888888888905</c:v>
                </c:pt>
                <c:pt idx="498">
                  <c:v>0.34583333333333333</c:v>
                </c:pt>
                <c:pt idx="499">
                  <c:v>0.34652777777777816</c:v>
                </c:pt>
                <c:pt idx="500">
                  <c:v>0.34722222222222238</c:v>
                </c:pt>
                <c:pt idx="501">
                  <c:v>0.34791666666666693</c:v>
                </c:pt>
                <c:pt idx="502">
                  <c:v>0.3486111111111112</c:v>
                </c:pt>
                <c:pt idx="503">
                  <c:v>0.34930555555555576</c:v>
                </c:pt>
                <c:pt idx="504">
                  <c:v>0.3500000000000002</c:v>
                </c:pt>
                <c:pt idx="505">
                  <c:v>0.35069444444444442</c:v>
                </c:pt>
                <c:pt idx="506">
                  <c:v>0.35138888888888936</c:v>
                </c:pt>
                <c:pt idx="507">
                  <c:v>0.3520833333333333</c:v>
                </c:pt>
                <c:pt idx="508">
                  <c:v>0.35277777777777797</c:v>
                </c:pt>
                <c:pt idx="509">
                  <c:v>0.35347222222222241</c:v>
                </c:pt>
                <c:pt idx="510">
                  <c:v>0.35416666666666691</c:v>
                </c:pt>
                <c:pt idx="511">
                  <c:v>0.35486111111111118</c:v>
                </c:pt>
                <c:pt idx="512">
                  <c:v>0.35555555555555557</c:v>
                </c:pt>
                <c:pt idx="513">
                  <c:v>0.35625000000000001</c:v>
                </c:pt>
                <c:pt idx="514">
                  <c:v>0.35694444444444462</c:v>
                </c:pt>
                <c:pt idx="515">
                  <c:v>0.35763888888888906</c:v>
                </c:pt>
                <c:pt idx="516">
                  <c:v>0.35833333333333334</c:v>
                </c:pt>
                <c:pt idx="517">
                  <c:v>0.35902777777777811</c:v>
                </c:pt>
                <c:pt idx="518">
                  <c:v>0.35972222222222239</c:v>
                </c:pt>
                <c:pt idx="519">
                  <c:v>0.360416666666667</c:v>
                </c:pt>
                <c:pt idx="520">
                  <c:v>0.3611111111111111</c:v>
                </c:pt>
                <c:pt idx="521">
                  <c:v>0.36180555555555571</c:v>
                </c:pt>
                <c:pt idx="522">
                  <c:v>0.36250000000000021</c:v>
                </c:pt>
                <c:pt idx="523">
                  <c:v>0.3631944444444446</c:v>
                </c:pt>
                <c:pt idx="524">
                  <c:v>0.36388888888888926</c:v>
                </c:pt>
                <c:pt idx="525">
                  <c:v>0.36458333333333331</c:v>
                </c:pt>
                <c:pt idx="526">
                  <c:v>0.36527777777777798</c:v>
                </c:pt>
                <c:pt idx="527">
                  <c:v>0.36597222222222242</c:v>
                </c:pt>
                <c:pt idx="528">
                  <c:v>0.36666666666666692</c:v>
                </c:pt>
                <c:pt idx="529">
                  <c:v>0.36736111111111108</c:v>
                </c:pt>
                <c:pt idx="530">
                  <c:v>0.36805555555555558</c:v>
                </c:pt>
                <c:pt idx="531">
                  <c:v>0.36875000000000002</c:v>
                </c:pt>
                <c:pt idx="532">
                  <c:v>0.36944444444444463</c:v>
                </c:pt>
                <c:pt idx="533">
                  <c:v>0.37013888888888902</c:v>
                </c:pt>
                <c:pt idx="534">
                  <c:v>0.37083333333333335</c:v>
                </c:pt>
                <c:pt idx="535">
                  <c:v>0.37152777777777812</c:v>
                </c:pt>
                <c:pt idx="536">
                  <c:v>0.37222222222222245</c:v>
                </c:pt>
                <c:pt idx="537">
                  <c:v>0.37291666666666701</c:v>
                </c:pt>
                <c:pt idx="538">
                  <c:v>0.37361111111111112</c:v>
                </c:pt>
                <c:pt idx="539">
                  <c:v>0.37430555555555567</c:v>
                </c:pt>
                <c:pt idx="540">
                  <c:v>0.37500000000000017</c:v>
                </c:pt>
                <c:pt idx="541">
                  <c:v>0.37569444444444466</c:v>
                </c:pt>
                <c:pt idx="542">
                  <c:v>0.37638888888888933</c:v>
                </c:pt>
                <c:pt idx="543">
                  <c:v>0.37708333333333338</c:v>
                </c:pt>
                <c:pt idx="544">
                  <c:v>0.37777777777777805</c:v>
                </c:pt>
                <c:pt idx="545">
                  <c:v>0.37847222222222254</c:v>
                </c:pt>
                <c:pt idx="546">
                  <c:v>0.37916666666666693</c:v>
                </c:pt>
                <c:pt idx="547">
                  <c:v>0.37986111111111132</c:v>
                </c:pt>
                <c:pt idx="548">
                  <c:v>0.3805555555555557</c:v>
                </c:pt>
                <c:pt idx="549">
                  <c:v>0.3812500000000002</c:v>
                </c:pt>
                <c:pt idx="550">
                  <c:v>0.38194444444444464</c:v>
                </c:pt>
                <c:pt idx="551">
                  <c:v>0.38263888888888914</c:v>
                </c:pt>
                <c:pt idx="552">
                  <c:v>0.3833333333333333</c:v>
                </c:pt>
                <c:pt idx="553">
                  <c:v>0.38402777777777813</c:v>
                </c:pt>
                <c:pt idx="554">
                  <c:v>0.38472222222222241</c:v>
                </c:pt>
                <c:pt idx="555">
                  <c:v>0.38541666666666707</c:v>
                </c:pt>
                <c:pt idx="556">
                  <c:v>0.38611111111111118</c:v>
                </c:pt>
                <c:pt idx="557">
                  <c:v>0.38680555555555574</c:v>
                </c:pt>
                <c:pt idx="558">
                  <c:v>0.38750000000000018</c:v>
                </c:pt>
                <c:pt idx="559">
                  <c:v>0.38819444444444462</c:v>
                </c:pt>
                <c:pt idx="560">
                  <c:v>0.38888888888888945</c:v>
                </c:pt>
                <c:pt idx="561">
                  <c:v>0.3895833333333335</c:v>
                </c:pt>
                <c:pt idx="562">
                  <c:v>0.39027777777777811</c:v>
                </c:pt>
                <c:pt idx="563">
                  <c:v>0.39097222222222255</c:v>
                </c:pt>
                <c:pt idx="564">
                  <c:v>0.391666666666667</c:v>
                </c:pt>
                <c:pt idx="565">
                  <c:v>0.39236111111111127</c:v>
                </c:pt>
                <c:pt idx="566">
                  <c:v>0.39305555555555571</c:v>
                </c:pt>
                <c:pt idx="567">
                  <c:v>0.39375000000000021</c:v>
                </c:pt>
                <c:pt idx="568">
                  <c:v>0.39444444444444476</c:v>
                </c:pt>
                <c:pt idx="569">
                  <c:v>0.39513888888888915</c:v>
                </c:pt>
                <c:pt idx="570">
                  <c:v>0.39583333333333331</c:v>
                </c:pt>
                <c:pt idx="571">
                  <c:v>0.3965277777777782</c:v>
                </c:pt>
                <c:pt idx="572">
                  <c:v>0.39722222222222242</c:v>
                </c:pt>
                <c:pt idx="573">
                  <c:v>0.39791666666666708</c:v>
                </c:pt>
                <c:pt idx="574">
                  <c:v>0.39861111111111108</c:v>
                </c:pt>
                <c:pt idx="575">
                  <c:v>0.39930555555555586</c:v>
                </c:pt>
                <c:pt idx="576">
                  <c:v>0.40000000000000008</c:v>
                </c:pt>
                <c:pt idx="577">
                  <c:v>0.40069444444444446</c:v>
                </c:pt>
                <c:pt idx="578">
                  <c:v>0.40138888888888918</c:v>
                </c:pt>
                <c:pt idx="579">
                  <c:v>0.40208333333333335</c:v>
                </c:pt>
                <c:pt idx="580">
                  <c:v>0.40277777777777796</c:v>
                </c:pt>
                <c:pt idx="581">
                  <c:v>0.40347222222222245</c:v>
                </c:pt>
                <c:pt idx="582">
                  <c:v>0.40416666666666684</c:v>
                </c:pt>
                <c:pt idx="583">
                  <c:v>0.40486111111111112</c:v>
                </c:pt>
                <c:pt idx="584">
                  <c:v>0.4055555555555555</c:v>
                </c:pt>
                <c:pt idx="585">
                  <c:v>0.40625</c:v>
                </c:pt>
                <c:pt idx="586">
                  <c:v>0.40694444444444466</c:v>
                </c:pt>
                <c:pt idx="587">
                  <c:v>0.40763888888888888</c:v>
                </c:pt>
                <c:pt idx="588">
                  <c:v>0.40833333333333333</c:v>
                </c:pt>
                <c:pt idx="589">
                  <c:v>0.40902777777777805</c:v>
                </c:pt>
                <c:pt idx="590">
                  <c:v>0.40972222222222232</c:v>
                </c:pt>
                <c:pt idx="591">
                  <c:v>0.41041666666666693</c:v>
                </c:pt>
                <c:pt idx="592">
                  <c:v>0.41111111111111115</c:v>
                </c:pt>
                <c:pt idx="593">
                  <c:v>0.4118055555555557</c:v>
                </c:pt>
                <c:pt idx="594">
                  <c:v>0.4125000000000002</c:v>
                </c:pt>
                <c:pt idx="595">
                  <c:v>0.41319444444444442</c:v>
                </c:pt>
                <c:pt idx="596">
                  <c:v>0.41388888888888936</c:v>
                </c:pt>
                <c:pt idx="597">
                  <c:v>0.4145833333333333</c:v>
                </c:pt>
                <c:pt idx="598">
                  <c:v>0.41527777777777797</c:v>
                </c:pt>
                <c:pt idx="599">
                  <c:v>0.41597222222222241</c:v>
                </c:pt>
                <c:pt idx="600">
                  <c:v>0.41666666666666691</c:v>
                </c:pt>
                <c:pt idx="601">
                  <c:v>0.41736111111111118</c:v>
                </c:pt>
                <c:pt idx="602">
                  <c:v>0.41805555555555557</c:v>
                </c:pt>
                <c:pt idx="603">
                  <c:v>0.41875000000000001</c:v>
                </c:pt>
                <c:pt idx="604">
                  <c:v>0.41944444444444462</c:v>
                </c:pt>
                <c:pt idx="605">
                  <c:v>0.42013888888888906</c:v>
                </c:pt>
                <c:pt idx="606">
                  <c:v>0.42083333333333334</c:v>
                </c:pt>
                <c:pt idx="607">
                  <c:v>0.42152777777777811</c:v>
                </c:pt>
                <c:pt idx="608">
                  <c:v>0.42222222222222239</c:v>
                </c:pt>
                <c:pt idx="609">
                  <c:v>0.422916666666667</c:v>
                </c:pt>
                <c:pt idx="610">
                  <c:v>0.4236111111111111</c:v>
                </c:pt>
                <c:pt idx="611">
                  <c:v>0.42430555555555571</c:v>
                </c:pt>
                <c:pt idx="612">
                  <c:v>0.42500000000000021</c:v>
                </c:pt>
                <c:pt idx="613">
                  <c:v>0.4256944444444446</c:v>
                </c:pt>
                <c:pt idx="614">
                  <c:v>0.42638888888888926</c:v>
                </c:pt>
                <c:pt idx="615">
                  <c:v>0.42708333333333331</c:v>
                </c:pt>
                <c:pt idx="616">
                  <c:v>0.42777777777777798</c:v>
                </c:pt>
                <c:pt idx="617">
                  <c:v>0.42847222222222242</c:v>
                </c:pt>
                <c:pt idx="618">
                  <c:v>0.42916666666666692</c:v>
                </c:pt>
                <c:pt idx="619">
                  <c:v>0.42986111111111108</c:v>
                </c:pt>
                <c:pt idx="620">
                  <c:v>0.43055555555555558</c:v>
                </c:pt>
                <c:pt idx="621">
                  <c:v>0.43125000000000002</c:v>
                </c:pt>
                <c:pt idx="622">
                  <c:v>0.43194444444444463</c:v>
                </c:pt>
                <c:pt idx="623">
                  <c:v>0.43263888888888902</c:v>
                </c:pt>
                <c:pt idx="624">
                  <c:v>0.43333333333333335</c:v>
                </c:pt>
                <c:pt idx="625">
                  <c:v>0.43402777777777812</c:v>
                </c:pt>
                <c:pt idx="626">
                  <c:v>0.43472222222222245</c:v>
                </c:pt>
                <c:pt idx="627">
                  <c:v>0.43541666666666701</c:v>
                </c:pt>
                <c:pt idx="628">
                  <c:v>0.43611111111111112</c:v>
                </c:pt>
                <c:pt idx="629">
                  <c:v>0.43680555555555567</c:v>
                </c:pt>
                <c:pt idx="630">
                  <c:v>0.43750000000000017</c:v>
                </c:pt>
                <c:pt idx="631">
                  <c:v>0.43819444444444466</c:v>
                </c:pt>
                <c:pt idx="632">
                  <c:v>0.43888888888888933</c:v>
                </c:pt>
                <c:pt idx="633">
                  <c:v>0.43958333333333338</c:v>
                </c:pt>
                <c:pt idx="634">
                  <c:v>0.44027777777777788</c:v>
                </c:pt>
                <c:pt idx="635">
                  <c:v>0.44097222222222238</c:v>
                </c:pt>
                <c:pt idx="636">
                  <c:v>0.44166666666666682</c:v>
                </c:pt>
                <c:pt idx="637">
                  <c:v>0.4423611111111112</c:v>
                </c:pt>
                <c:pt idx="638">
                  <c:v>0.44305555555555559</c:v>
                </c:pt>
                <c:pt idx="639">
                  <c:v>0.44375000000000009</c:v>
                </c:pt>
                <c:pt idx="640">
                  <c:v>0.44444444444444448</c:v>
                </c:pt>
                <c:pt idx="641">
                  <c:v>0.44513888888888897</c:v>
                </c:pt>
                <c:pt idx="642">
                  <c:v>0.44583333333333325</c:v>
                </c:pt>
                <c:pt idx="643">
                  <c:v>0.44652777777777802</c:v>
                </c:pt>
                <c:pt idx="644">
                  <c:v>0.4472222222222223</c:v>
                </c:pt>
                <c:pt idx="645">
                  <c:v>0.44791666666666696</c:v>
                </c:pt>
                <c:pt idx="646">
                  <c:v>0.44861111111111113</c:v>
                </c:pt>
                <c:pt idx="647">
                  <c:v>0.44930555555555562</c:v>
                </c:pt>
                <c:pt idx="648">
                  <c:v>0.45</c:v>
                </c:pt>
                <c:pt idx="649">
                  <c:v>0.45069444444444445</c:v>
                </c:pt>
                <c:pt idx="650">
                  <c:v>0.45138888888888923</c:v>
                </c:pt>
                <c:pt idx="651">
                  <c:v>0.45208333333333334</c:v>
                </c:pt>
                <c:pt idx="652">
                  <c:v>0.45277777777777795</c:v>
                </c:pt>
                <c:pt idx="653">
                  <c:v>0.45347222222222239</c:v>
                </c:pt>
                <c:pt idx="654">
                  <c:v>0.45416666666666683</c:v>
                </c:pt>
                <c:pt idx="655">
                  <c:v>0.4548611111111111</c:v>
                </c:pt>
                <c:pt idx="656">
                  <c:v>0.45555555555555555</c:v>
                </c:pt>
                <c:pt idx="657">
                  <c:v>0.45625000000000004</c:v>
                </c:pt>
                <c:pt idx="658">
                  <c:v>0.4569444444444446</c:v>
                </c:pt>
                <c:pt idx="659">
                  <c:v>0.45763888888888887</c:v>
                </c:pt>
                <c:pt idx="660">
                  <c:v>0.45833333333333326</c:v>
                </c:pt>
                <c:pt idx="661">
                  <c:v>0.45902777777777798</c:v>
                </c:pt>
                <c:pt idx="662">
                  <c:v>0.45972222222222231</c:v>
                </c:pt>
                <c:pt idx="663">
                  <c:v>0.46041666666666692</c:v>
                </c:pt>
                <c:pt idx="664">
                  <c:v>0.46111111111111103</c:v>
                </c:pt>
                <c:pt idx="665">
                  <c:v>0.46180555555555558</c:v>
                </c:pt>
                <c:pt idx="666">
                  <c:v>0.46250000000000002</c:v>
                </c:pt>
                <c:pt idx="667">
                  <c:v>0.46319444444444446</c:v>
                </c:pt>
                <c:pt idx="668">
                  <c:v>0.46388888888888918</c:v>
                </c:pt>
                <c:pt idx="669">
                  <c:v>0.46458333333333335</c:v>
                </c:pt>
                <c:pt idx="670">
                  <c:v>0.46527777777777796</c:v>
                </c:pt>
                <c:pt idx="671">
                  <c:v>0.46597222222222245</c:v>
                </c:pt>
                <c:pt idx="672">
                  <c:v>0.46666666666666684</c:v>
                </c:pt>
                <c:pt idx="673">
                  <c:v>0.46736111111111112</c:v>
                </c:pt>
                <c:pt idx="674">
                  <c:v>0.4680555555555555</c:v>
                </c:pt>
                <c:pt idx="675">
                  <c:v>0.46875</c:v>
                </c:pt>
                <c:pt idx="676">
                  <c:v>0.46944444444444466</c:v>
                </c:pt>
                <c:pt idx="677">
                  <c:v>0.47013888888888888</c:v>
                </c:pt>
                <c:pt idx="678">
                  <c:v>0.47083333333333333</c:v>
                </c:pt>
                <c:pt idx="679">
                  <c:v>0.47152777777777805</c:v>
                </c:pt>
                <c:pt idx="680">
                  <c:v>0.47222222222222232</c:v>
                </c:pt>
                <c:pt idx="681">
                  <c:v>0.47291666666666693</c:v>
                </c:pt>
                <c:pt idx="682">
                  <c:v>0.47361111111111115</c:v>
                </c:pt>
                <c:pt idx="683">
                  <c:v>0.4743055555555557</c:v>
                </c:pt>
                <c:pt idx="684">
                  <c:v>0.4750000000000002</c:v>
                </c:pt>
                <c:pt idx="685">
                  <c:v>0.47569444444444442</c:v>
                </c:pt>
                <c:pt idx="686">
                  <c:v>0.47638888888888936</c:v>
                </c:pt>
                <c:pt idx="687">
                  <c:v>0.4770833333333333</c:v>
                </c:pt>
                <c:pt idx="688">
                  <c:v>0.47777777777777797</c:v>
                </c:pt>
                <c:pt idx="689">
                  <c:v>0.47847222222222241</c:v>
                </c:pt>
                <c:pt idx="690">
                  <c:v>0.47916666666666691</c:v>
                </c:pt>
                <c:pt idx="691">
                  <c:v>0.47986111111111118</c:v>
                </c:pt>
                <c:pt idx="692">
                  <c:v>0.48055555555555557</c:v>
                </c:pt>
                <c:pt idx="693">
                  <c:v>0.48125000000000001</c:v>
                </c:pt>
                <c:pt idx="694">
                  <c:v>0.48194444444444462</c:v>
                </c:pt>
                <c:pt idx="695">
                  <c:v>0.48263888888888906</c:v>
                </c:pt>
                <c:pt idx="696">
                  <c:v>0.48333333333333334</c:v>
                </c:pt>
                <c:pt idx="697">
                  <c:v>0.48402777777777811</c:v>
                </c:pt>
                <c:pt idx="698">
                  <c:v>0.48472222222222239</c:v>
                </c:pt>
                <c:pt idx="699">
                  <c:v>0.485416666666667</c:v>
                </c:pt>
                <c:pt idx="700">
                  <c:v>0.4861111111111111</c:v>
                </c:pt>
                <c:pt idx="701">
                  <c:v>0.48680555555555571</c:v>
                </c:pt>
                <c:pt idx="702">
                  <c:v>0.48750000000000021</c:v>
                </c:pt>
                <c:pt idx="703">
                  <c:v>0.4881944444444446</c:v>
                </c:pt>
                <c:pt idx="704">
                  <c:v>0.48888888888888926</c:v>
                </c:pt>
                <c:pt idx="705">
                  <c:v>0.48958333333333331</c:v>
                </c:pt>
                <c:pt idx="706">
                  <c:v>0.49027777777777798</c:v>
                </c:pt>
                <c:pt idx="707">
                  <c:v>0.49097222222222242</c:v>
                </c:pt>
                <c:pt idx="708">
                  <c:v>0.49166666666666692</c:v>
                </c:pt>
                <c:pt idx="709">
                  <c:v>0.49236111111111108</c:v>
                </c:pt>
                <c:pt idx="710">
                  <c:v>0.49305555555555558</c:v>
                </c:pt>
                <c:pt idx="711">
                  <c:v>0.49375000000000002</c:v>
                </c:pt>
                <c:pt idx="712">
                  <c:v>0.49444444444444463</c:v>
                </c:pt>
                <c:pt idx="713">
                  <c:v>0.49513888888888902</c:v>
                </c:pt>
                <c:pt idx="714">
                  <c:v>0.49583333333333335</c:v>
                </c:pt>
                <c:pt idx="715">
                  <c:v>0.49652777777777812</c:v>
                </c:pt>
                <c:pt idx="716">
                  <c:v>0.49722222222222245</c:v>
                </c:pt>
                <c:pt idx="717">
                  <c:v>0.49791666666666701</c:v>
                </c:pt>
                <c:pt idx="718">
                  <c:v>0.49861111111111112</c:v>
                </c:pt>
                <c:pt idx="719">
                  <c:v>0.49930555555555567</c:v>
                </c:pt>
                <c:pt idx="720">
                  <c:v>0.5</c:v>
                </c:pt>
                <c:pt idx="721">
                  <c:v>0.50069444444444478</c:v>
                </c:pt>
                <c:pt idx="722">
                  <c:v>0.50138888888888888</c:v>
                </c:pt>
                <c:pt idx="723">
                  <c:v>0.50208333333333333</c:v>
                </c:pt>
                <c:pt idx="724">
                  <c:v>0.50277777777777777</c:v>
                </c:pt>
                <c:pt idx="725">
                  <c:v>0.50347222222222188</c:v>
                </c:pt>
                <c:pt idx="726">
                  <c:v>0.50416666666666621</c:v>
                </c:pt>
                <c:pt idx="727">
                  <c:v>0.50486111111111109</c:v>
                </c:pt>
                <c:pt idx="728">
                  <c:v>0.50555555555555554</c:v>
                </c:pt>
                <c:pt idx="729">
                  <c:v>0.50624999999999998</c:v>
                </c:pt>
                <c:pt idx="730">
                  <c:v>0.50694444444444464</c:v>
                </c:pt>
                <c:pt idx="731">
                  <c:v>0.50763888888888919</c:v>
                </c:pt>
                <c:pt idx="732">
                  <c:v>0.5083333333333333</c:v>
                </c:pt>
                <c:pt idx="733">
                  <c:v>0.50902777777777752</c:v>
                </c:pt>
                <c:pt idx="734">
                  <c:v>0.50972222222222219</c:v>
                </c:pt>
                <c:pt idx="735">
                  <c:v>0.51041666666666619</c:v>
                </c:pt>
                <c:pt idx="736">
                  <c:v>0.51111111111111118</c:v>
                </c:pt>
                <c:pt idx="737">
                  <c:v>0.51180555555555562</c:v>
                </c:pt>
                <c:pt idx="738">
                  <c:v>0.51250000000000007</c:v>
                </c:pt>
                <c:pt idx="739">
                  <c:v>0.51319444444444462</c:v>
                </c:pt>
                <c:pt idx="740">
                  <c:v>0.51388888888888895</c:v>
                </c:pt>
                <c:pt idx="741">
                  <c:v>0.51458333333333328</c:v>
                </c:pt>
                <c:pt idx="742">
                  <c:v>0.5152777777777775</c:v>
                </c:pt>
                <c:pt idx="743">
                  <c:v>0.51597222222222217</c:v>
                </c:pt>
                <c:pt idx="744">
                  <c:v>0.5166666666666665</c:v>
                </c:pt>
                <c:pt idx="745">
                  <c:v>0.51736111111111072</c:v>
                </c:pt>
                <c:pt idx="746">
                  <c:v>0.5180555555555556</c:v>
                </c:pt>
                <c:pt idx="747">
                  <c:v>0.51874999999999993</c:v>
                </c:pt>
                <c:pt idx="748">
                  <c:v>0.5194444444444446</c:v>
                </c:pt>
                <c:pt idx="749">
                  <c:v>0.52013888888888882</c:v>
                </c:pt>
                <c:pt idx="750">
                  <c:v>0.5208333333333337</c:v>
                </c:pt>
                <c:pt idx="751">
                  <c:v>0.52152777777777759</c:v>
                </c:pt>
                <c:pt idx="752">
                  <c:v>0.52222222222222192</c:v>
                </c:pt>
                <c:pt idx="753">
                  <c:v>0.52291666666666659</c:v>
                </c:pt>
                <c:pt idx="754">
                  <c:v>0.52361111111111114</c:v>
                </c:pt>
                <c:pt idx="755">
                  <c:v>0.52430555555555569</c:v>
                </c:pt>
                <c:pt idx="756">
                  <c:v>0.52500000000000002</c:v>
                </c:pt>
                <c:pt idx="757">
                  <c:v>0.52569444444444491</c:v>
                </c:pt>
                <c:pt idx="758">
                  <c:v>0.52638888888888891</c:v>
                </c:pt>
                <c:pt idx="759">
                  <c:v>0.52708333333333335</c:v>
                </c:pt>
                <c:pt idx="760">
                  <c:v>0.52777777777777779</c:v>
                </c:pt>
                <c:pt idx="761">
                  <c:v>0.5284722222222219</c:v>
                </c:pt>
                <c:pt idx="762">
                  <c:v>0.52916666666666656</c:v>
                </c:pt>
                <c:pt idx="763">
                  <c:v>0.52986111111111112</c:v>
                </c:pt>
                <c:pt idx="764">
                  <c:v>0.53055555555555567</c:v>
                </c:pt>
                <c:pt idx="765">
                  <c:v>0.53125</c:v>
                </c:pt>
                <c:pt idx="766">
                  <c:v>0.53194444444444478</c:v>
                </c:pt>
                <c:pt idx="767">
                  <c:v>0.53263888888888922</c:v>
                </c:pt>
                <c:pt idx="768">
                  <c:v>0.53333333333333333</c:v>
                </c:pt>
                <c:pt idx="769">
                  <c:v>0.53402777777777777</c:v>
                </c:pt>
                <c:pt idx="770">
                  <c:v>0.53472222222222221</c:v>
                </c:pt>
                <c:pt idx="771">
                  <c:v>0.53541666666666621</c:v>
                </c:pt>
                <c:pt idx="772">
                  <c:v>0.53611111111111109</c:v>
                </c:pt>
                <c:pt idx="773">
                  <c:v>0.53680555555555565</c:v>
                </c:pt>
                <c:pt idx="774">
                  <c:v>0.53749999999999998</c:v>
                </c:pt>
                <c:pt idx="775">
                  <c:v>0.53819444444444464</c:v>
                </c:pt>
                <c:pt idx="776">
                  <c:v>0.53888888888888919</c:v>
                </c:pt>
                <c:pt idx="777">
                  <c:v>0.5395833333333333</c:v>
                </c:pt>
                <c:pt idx="778">
                  <c:v>0.54027777777777752</c:v>
                </c:pt>
                <c:pt idx="779">
                  <c:v>0.54097222222222219</c:v>
                </c:pt>
                <c:pt idx="780">
                  <c:v>0.54166666666666652</c:v>
                </c:pt>
                <c:pt idx="781">
                  <c:v>0.54236111111111118</c:v>
                </c:pt>
                <c:pt idx="782">
                  <c:v>0.54305555555555562</c:v>
                </c:pt>
                <c:pt idx="783">
                  <c:v>0.5437500000000004</c:v>
                </c:pt>
                <c:pt idx="784">
                  <c:v>0.54444444444444462</c:v>
                </c:pt>
                <c:pt idx="785">
                  <c:v>0.54513888888888895</c:v>
                </c:pt>
                <c:pt idx="786">
                  <c:v>0.54583333333333361</c:v>
                </c:pt>
                <c:pt idx="787">
                  <c:v>0.5465277777777775</c:v>
                </c:pt>
                <c:pt idx="788">
                  <c:v>0.54722222222222217</c:v>
                </c:pt>
                <c:pt idx="789">
                  <c:v>0.5479166666666665</c:v>
                </c:pt>
                <c:pt idx="790">
                  <c:v>0.54861111111111105</c:v>
                </c:pt>
                <c:pt idx="791">
                  <c:v>0.5493055555555556</c:v>
                </c:pt>
                <c:pt idx="792">
                  <c:v>0.54999999999999993</c:v>
                </c:pt>
                <c:pt idx="793">
                  <c:v>0.55069444444444493</c:v>
                </c:pt>
                <c:pt idx="794">
                  <c:v>0.55138888888888882</c:v>
                </c:pt>
                <c:pt idx="795">
                  <c:v>0.5520833333333337</c:v>
                </c:pt>
                <c:pt idx="796">
                  <c:v>0.55277777777777781</c:v>
                </c:pt>
                <c:pt idx="797">
                  <c:v>0.55347222222222192</c:v>
                </c:pt>
                <c:pt idx="798">
                  <c:v>0.55416666666666659</c:v>
                </c:pt>
                <c:pt idx="799">
                  <c:v>0.55486111111111114</c:v>
                </c:pt>
                <c:pt idx="800">
                  <c:v>0.55555555555555569</c:v>
                </c:pt>
                <c:pt idx="801">
                  <c:v>0.55625000000000002</c:v>
                </c:pt>
                <c:pt idx="802">
                  <c:v>0.55694444444444491</c:v>
                </c:pt>
                <c:pt idx="803">
                  <c:v>0.55763888888888924</c:v>
                </c:pt>
                <c:pt idx="804">
                  <c:v>0.55833333333333335</c:v>
                </c:pt>
                <c:pt idx="805">
                  <c:v>0.55902777777777779</c:v>
                </c:pt>
                <c:pt idx="806">
                  <c:v>0.55972222222222223</c:v>
                </c:pt>
                <c:pt idx="807">
                  <c:v>0.56041666666666656</c:v>
                </c:pt>
                <c:pt idx="808">
                  <c:v>0.56111111111111112</c:v>
                </c:pt>
                <c:pt idx="809">
                  <c:v>0.561805555555556</c:v>
                </c:pt>
                <c:pt idx="810">
                  <c:v>0.5625</c:v>
                </c:pt>
                <c:pt idx="811">
                  <c:v>0.56319444444444478</c:v>
                </c:pt>
                <c:pt idx="812">
                  <c:v>0.56388888888888922</c:v>
                </c:pt>
                <c:pt idx="813">
                  <c:v>0.56458333333333333</c:v>
                </c:pt>
                <c:pt idx="814">
                  <c:v>0.56527777777777777</c:v>
                </c:pt>
                <c:pt idx="815">
                  <c:v>0.56597222222222221</c:v>
                </c:pt>
                <c:pt idx="816">
                  <c:v>0.56666666666666654</c:v>
                </c:pt>
                <c:pt idx="817">
                  <c:v>0.56736111111111109</c:v>
                </c:pt>
                <c:pt idx="818">
                  <c:v>0.56805555555555565</c:v>
                </c:pt>
                <c:pt idx="819">
                  <c:v>0.56875000000000031</c:v>
                </c:pt>
                <c:pt idx="820">
                  <c:v>0.56944444444444464</c:v>
                </c:pt>
                <c:pt idx="821">
                  <c:v>0.57013888888888919</c:v>
                </c:pt>
                <c:pt idx="822">
                  <c:v>0.57083333333333364</c:v>
                </c:pt>
                <c:pt idx="823">
                  <c:v>0.57152777777777752</c:v>
                </c:pt>
                <c:pt idx="824">
                  <c:v>0.57222222222222219</c:v>
                </c:pt>
                <c:pt idx="825">
                  <c:v>0.57291666666666652</c:v>
                </c:pt>
                <c:pt idx="826">
                  <c:v>0.57361111111111152</c:v>
                </c:pt>
                <c:pt idx="827">
                  <c:v>0.57430555555555562</c:v>
                </c:pt>
                <c:pt idx="828">
                  <c:v>0.5750000000000004</c:v>
                </c:pt>
                <c:pt idx="829">
                  <c:v>0.57569444444444484</c:v>
                </c:pt>
                <c:pt idx="830">
                  <c:v>0.57638888888888895</c:v>
                </c:pt>
                <c:pt idx="831">
                  <c:v>0.57708333333333361</c:v>
                </c:pt>
                <c:pt idx="832">
                  <c:v>0.57777777777777783</c:v>
                </c:pt>
                <c:pt idx="833">
                  <c:v>0.57847222222222217</c:v>
                </c:pt>
                <c:pt idx="834">
                  <c:v>0.5791666666666665</c:v>
                </c:pt>
                <c:pt idx="835">
                  <c:v>0.57986111111111105</c:v>
                </c:pt>
                <c:pt idx="836">
                  <c:v>0.58055555555555549</c:v>
                </c:pt>
                <c:pt idx="837">
                  <c:v>0.58124999999999971</c:v>
                </c:pt>
                <c:pt idx="838">
                  <c:v>0.58194444444444471</c:v>
                </c:pt>
                <c:pt idx="839">
                  <c:v>0.58263888888888893</c:v>
                </c:pt>
                <c:pt idx="840">
                  <c:v>0.58333333333333348</c:v>
                </c:pt>
                <c:pt idx="841">
                  <c:v>0.58402777777777759</c:v>
                </c:pt>
                <c:pt idx="842">
                  <c:v>0.58472222222222203</c:v>
                </c:pt>
                <c:pt idx="843">
                  <c:v>0.58541666666666636</c:v>
                </c:pt>
                <c:pt idx="844">
                  <c:v>0.58611111111111092</c:v>
                </c:pt>
                <c:pt idx="845">
                  <c:v>0.5868055555555558</c:v>
                </c:pt>
                <c:pt idx="846">
                  <c:v>0.5874999999999998</c:v>
                </c:pt>
                <c:pt idx="847">
                  <c:v>0.58819444444444469</c:v>
                </c:pt>
                <c:pt idx="848">
                  <c:v>0.58888888888888902</c:v>
                </c:pt>
                <c:pt idx="849">
                  <c:v>0.58958333333333313</c:v>
                </c:pt>
                <c:pt idx="850">
                  <c:v>0.59027777777777757</c:v>
                </c:pt>
                <c:pt idx="851">
                  <c:v>0.59097222222222201</c:v>
                </c:pt>
                <c:pt idx="852">
                  <c:v>0.59166666666666656</c:v>
                </c:pt>
                <c:pt idx="853">
                  <c:v>0.59236111111111089</c:v>
                </c:pt>
                <c:pt idx="854">
                  <c:v>0.59305555555555578</c:v>
                </c:pt>
                <c:pt idx="855">
                  <c:v>0.59375000000000011</c:v>
                </c:pt>
                <c:pt idx="856">
                  <c:v>0.59444444444444455</c:v>
                </c:pt>
                <c:pt idx="857">
                  <c:v>0.59513888888888899</c:v>
                </c:pt>
                <c:pt idx="858">
                  <c:v>0.59583333333333344</c:v>
                </c:pt>
                <c:pt idx="859">
                  <c:v>0.59652777777777755</c:v>
                </c:pt>
                <c:pt idx="860">
                  <c:v>0.59722222222222199</c:v>
                </c:pt>
                <c:pt idx="861">
                  <c:v>0.59791666666666632</c:v>
                </c:pt>
                <c:pt idx="862">
                  <c:v>0.5986111111111112</c:v>
                </c:pt>
                <c:pt idx="863">
                  <c:v>0.59930555555555554</c:v>
                </c:pt>
                <c:pt idx="864">
                  <c:v>0.60000000000000031</c:v>
                </c:pt>
                <c:pt idx="865">
                  <c:v>0.60069444444444486</c:v>
                </c:pt>
                <c:pt idx="866">
                  <c:v>0.60138888888888919</c:v>
                </c:pt>
                <c:pt idx="867">
                  <c:v>0.60208333333333364</c:v>
                </c:pt>
                <c:pt idx="868">
                  <c:v>0.60277777777777775</c:v>
                </c:pt>
                <c:pt idx="869">
                  <c:v>0.60347222222222219</c:v>
                </c:pt>
                <c:pt idx="870">
                  <c:v>0.60416666666666652</c:v>
                </c:pt>
                <c:pt idx="871">
                  <c:v>0.60486111111111152</c:v>
                </c:pt>
                <c:pt idx="872">
                  <c:v>0.60555555555555562</c:v>
                </c:pt>
                <c:pt idx="873">
                  <c:v>0.6062500000000004</c:v>
                </c:pt>
                <c:pt idx="874">
                  <c:v>0.60694444444444484</c:v>
                </c:pt>
                <c:pt idx="875">
                  <c:v>0.60763888888888951</c:v>
                </c:pt>
                <c:pt idx="876">
                  <c:v>0.60833333333333361</c:v>
                </c:pt>
                <c:pt idx="877">
                  <c:v>0.60902777777777783</c:v>
                </c:pt>
                <c:pt idx="878">
                  <c:v>0.6097222222222225</c:v>
                </c:pt>
                <c:pt idx="879">
                  <c:v>0.6104166666666665</c:v>
                </c:pt>
                <c:pt idx="880">
                  <c:v>0.61111111111111105</c:v>
                </c:pt>
                <c:pt idx="881">
                  <c:v>0.61180555555555594</c:v>
                </c:pt>
                <c:pt idx="882">
                  <c:v>0.61249999999999993</c:v>
                </c:pt>
                <c:pt idx="883">
                  <c:v>0.61319444444444493</c:v>
                </c:pt>
                <c:pt idx="884">
                  <c:v>0.61388888888888915</c:v>
                </c:pt>
                <c:pt idx="885">
                  <c:v>0.6145833333333337</c:v>
                </c:pt>
                <c:pt idx="886">
                  <c:v>0.61527777777777781</c:v>
                </c:pt>
                <c:pt idx="887">
                  <c:v>0.61597222222222225</c:v>
                </c:pt>
                <c:pt idx="888">
                  <c:v>0.6166666666666667</c:v>
                </c:pt>
                <c:pt idx="889">
                  <c:v>0.61736111111111114</c:v>
                </c:pt>
                <c:pt idx="890">
                  <c:v>0.61805555555555602</c:v>
                </c:pt>
                <c:pt idx="891">
                  <c:v>0.61875000000000036</c:v>
                </c:pt>
                <c:pt idx="892">
                  <c:v>0.61944444444444491</c:v>
                </c:pt>
                <c:pt idx="893">
                  <c:v>0.62013888888888924</c:v>
                </c:pt>
                <c:pt idx="894">
                  <c:v>0.62083333333333379</c:v>
                </c:pt>
                <c:pt idx="895">
                  <c:v>0.62152777777777779</c:v>
                </c:pt>
                <c:pt idx="896">
                  <c:v>0.62222222222222223</c:v>
                </c:pt>
                <c:pt idx="897">
                  <c:v>0.62291666666666667</c:v>
                </c:pt>
                <c:pt idx="898">
                  <c:v>0.62361111111111145</c:v>
                </c:pt>
                <c:pt idx="899">
                  <c:v>0.624305555555556</c:v>
                </c:pt>
                <c:pt idx="900">
                  <c:v>0.62500000000000033</c:v>
                </c:pt>
                <c:pt idx="901">
                  <c:v>0.62569444444444511</c:v>
                </c:pt>
                <c:pt idx="902">
                  <c:v>0.62638888888888922</c:v>
                </c:pt>
                <c:pt idx="903">
                  <c:v>0.62708333333333366</c:v>
                </c:pt>
                <c:pt idx="904">
                  <c:v>0.6277777777777781</c:v>
                </c:pt>
                <c:pt idx="905">
                  <c:v>0.62847222222222221</c:v>
                </c:pt>
                <c:pt idx="906">
                  <c:v>0.62916666666666654</c:v>
                </c:pt>
                <c:pt idx="907">
                  <c:v>0.62986111111111143</c:v>
                </c:pt>
                <c:pt idx="908">
                  <c:v>0.63055555555555565</c:v>
                </c:pt>
                <c:pt idx="909">
                  <c:v>0.63125000000000031</c:v>
                </c:pt>
                <c:pt idx="910">
                  <c:v>0.63194444444444486</c:v>
                </c:pt>
                <c:pt idx="911">
                  <c:v>0.63263888888888953</c:v>
                </c:pt>
                <c:pt idx="912">
                  <c:v>0.63333333333333364</c:v>
                </c:pt>
                <c:pt idx="913">
                  <c:v>0.63402777777777775</c:v>
                </c:pt>
                <c:pt idx="914">
                  <c:v>0.63472222222222252</c:v>
                </c:pt>
                <c:pt idx="915">
                  <c:v>0.63541666666666652</c:v>
                </c:pt>
                <c:pt idx="916">
                  <c:v>0.63611111111111152</c:v>
                </c:pt>
                <c:pt idx="917">
                  <c:v>0.63680555555555596</c:v>
                </c:pt>
                <c:pt idx="918">
                  <c:v>0.6375000000000004</c:v>
                </c:pt>
                <c:pt idx="919">
                  <c:v>0.63819444444444484</c:v>
                </c:pt>
                <c:pt idx="920">
                  <c:v>0.63888888888888951</c:v>
                </c:pt>
                <c:pt idx="921">
                  <c:v>0.63958333333333361</c:v>
                </c:pt>
                <c:pt idx="922">
                  <c:v>0.64027777777777783</c:v>
                </c:pt>
                <c:pt idx="923">
                  <c:v>0.6409722222222225</c:v>
                </c:pt>
                <c:pt idx="924">
                  <c:v>0.64166666666666672</c:v>
                </c:pt>
                <c:pt idx="925">
                  <c:v>0.64236111111111105</c:v>
                </c:pt>
                <c:pt idx="926">
                  <c:v>0.64305555555555594</c:v>
                </c:pt>
                <c:pt idx="927">
                  <c:v>0.64375000000000038</c:v>
                </c:pt>
                <c:pt idx="928">
                  <c:v>0.64444444444444493</c:v>
                </c:pt>
                <c:pt idx="929">
                  <c:v>0.64513888888888915</c:v>
                </c:pt>
                <c:pt idx="930">
                  <c:v>0.64583333333333393</c:v>
                </c:pt>
                <c:pt idx="931">
                  <c:v>0.64652777777777781</c:v>
                </c:pt>
                <c:pt idx="932">
                  <c:v>0.64722222222222225</c:v>
                </c:pt>
                <c:pt idx="933">
                  <c:v>0.6479166666666667</c:v>
                </c:pt>
                <c:pt idx="934">
                  <c:v>0.64861111111111158</c:v>
                </c:pt>
                <c:pt idx="935">
                  <c:v>0.64930555555555602</c:v>
                </c:pt>
                <c:pt idx="936">
                  <c:v>0.65000000000000036</c:v>
                </c:pt>
                <c:pt idx="937">
                  <c:v>0.65069444444444524</c:v>
                </c:pt>
                <c:pt idx="938">
                  <c:v>0.65138888888888924</c:v>
                </c:pt>
                <c:pt idx="939">
                  <c:v>0.65208333333333379</c:v>
                </c:pt>
                <c:pt idx="940">
                  <c:v>0.65277777777777812</c:v>
                </c:pt>
                <c:pt idx="941">
                  <c:v>0.65347222222222223</c:v>
                </c:pt>
                <c:pt idx="942">
                  <c:v>0.65416666666666667</c:v>
                </c:pt>
                <c:pt idx="943">
                  <c:v>0.65486111111111145</c:v>
                </c:pt>
                <c:pt idx="944">
                  <c:v>0.655555555555556</c:v>
                </c:pt>
                <c:pt idx="945">
                  <c:v>0.65625000000000033</c:v>
                </c:pt>
                <c:pt idx="946">
                  <c:v>0.65694444444444511</c:v>
                </c:pt>
                <c:pt idx="947">
                  <c:v>0.65763888888888955</c:v>
                </c:pt>
                <c:pt idx="948">
                  <c:v>0.65833333333333366</c:v>
                </c:pt>
                <c:pt idx="949">
                  <c:v>0.6590277777777781</c:v>
                </c:pt>
                <c:pt idx="950">
                  <c:v>0.65972222222222254</c:v>
                </c:pt>
                <c:pt idx="951">
                  <c:v>0.66041666666666654</c:v>
                </c:pt>
                <c:pt idx="952">
                  <c:v>0.66111111111111143</c:v>
                </c:pt>
                <c:pt idx="953">
                  <c:v>0.6618055555555562</c:v>
                </c:pt>
                <c:pt idx="954">
                  <c:v>0.66250000000000031</c:v>
                </c:pt>
                <c:pt idx="955">
                  <c:v>0.66319444444444486</c:v>
                </c:pt>
                <c:pt idx="956">
                  <c:v>0.66388888888888953</c:v>
                </c:pt>
                <c:pt idx="957">
                  <c:v>0.66458333333333364</c:v>
                </c:pt>
                <c:pt idx="958">
                  <c:v>0.66527777777777775</c:v>
                </c:pt>
                <c:pt idx="959">
                  <c:v>0.66597222222222252</c:v>
                </c:pt>
                <c:pt idx="960">
                  <c:v>0.66666666666666663</c:v>
                </c:pt>
                <c:pt idx="961">
                  <c:v>0.6673611111111114</c:v>
                </c:pt>
                <c:pt idx="962">
                  <c:v>0.66805555555555596</c:v>
                </c:pt>
                <c:pt idx="963">
                  <c:v>0.66875000000000073</c:v>
                </c:pt>
                <c:pt idx="964">
                  <c:v>0.66944444444444484</c:v>
                </c:pt>
                <c:pt idx="965">
                  <c:v>0.67013888888888928</c:v>
                </c:pt>
                <c:pt idx="966">
                  <c:v>0.67083333333333384</c:v>
                </c:pt>
                <c:pt idx="967">
                  <c:v>0.67152777777777783</c:v>
                </c:pt>
                <c:pt idx="968">
                  <c:v>0.6722222222222225</c:v>
                </c:pt>
                <c:pt idx="969">
                  <c:v>0.67291666666666661</c:v>
                </c:pt>
                <c:pt idx="970">
                  <c:v>0.67361111111111172</c:v>
                </c:pt>
                <c:pt idx="971">
                  <c:v>0.67430555555555594</c:v>
                </c:pt>
                <c:pt idx="972">
                  <c:v>0.67500000000000038</c:v>
                </c:pt>
                <c:pt idx="973">
                  <c:v>0.67569444444444515</c:v>
                </c:pt>
                <c:pt idx="974">
                  <c:v>0.67638888888888926</c:v>
                </c:pt>
                <c:pt idx="975">
                  <c:v>0.67708333333333393</c:v>
                </c:pt>
                <c:pt idx="976">
                  <c:v>0.67777777777777803</c:v>
                </c:pt>
                <c:pt idx="977">
                  <c:v>0.67847222222222225</c:v>
                </c:pt>
                <c:pt idx="978">
                  <c:v>0.6791666666666667</c:v>
                </c:pt>
                <c:pt idx="979">
                  <c:v>0.67986111111111158</c:v>
                </c:pt>
                <c:pt idx="980">
                  <c:v>0.68055555555555569</c:v>
                </c:pt>
                <c:pt idx="981">
                  <c:v>0.68125000000000013</c:v>
                </c:pt>
                <c:pt idx="982">
                  <c:v>0.68194444444444502</c:v>
                </c:pt>
                <c:pt idx="983">
                  <c:v>0.68263888888888935</c:v>
                </c:pt>
                <c:pt idx="984">
                  <c:v>0.68333333333333335</c:v>
                </c:pt>
                <c:pt idx="985">
                  <c:v>0.6840277777777779</c:v>
                </c:pt>
                <c:pt idx="986">
                  <c:v>0.68472222222222234</c:v>
                </c:pt>
                <c:pt idx="987">
                  <c:v>0.68541666666666656</c:v>
                </c:pt>
                <c:pt idx="988">
                  <c:v>0.68611111111111112</c:v>
                </c:pt>
                <c:pt idx="989">
                  <c:v>0.68680555555555611</c:v>
                </c:pt>
                <c:pt idx="990">
                  <c:v>0.68750000000000011</c:v>
                </c:pt>
                <c:pt idx="991">
                  <c:v>0.68819444444444489</c:v>
                </c:pt>
                <c:pt idx="992">
                  <c:v>0.68888888888888944</c:v>
                </c:pt>
                <c:pt idx="993">
                  <c:v>0.68958333333333344</c:v>
                </c:pt>
                <c:pt idx="994">
                  <c:v>0.69027777777777788</c:v>
                </c:pt>
                <c:pt idx="995">
                  <c:v>0.69097222222222232</c:v>
                </c:pt>
                <c:pt idx="996">
                  <c:v>0.69166666666666687</c:v>
                </c:pt>
                <c:pt idx="997">
                  <c:v>0.6923611111111112</c:v>
                </c:pt>
                <c:pt idx="998">
                  <c:v>0.69305555555555598</c:v>
                </c:pt>
                <c:pt idx="999">
                  <c:v>0.69375000000000042</c:v>
                </c:pt>
                <c:pt idx="1000">
                  <c:v>0.69444444444444475</c:v>
                </c:pt>
                <c:pt idx="1001">
                  <c:v>0.69513888888888931</c:v>
                </c:pt>
                <c:pt idx="1002">
                  <c:v>0.69583333333333364</c:v>
                </c:pt>
                <c:pt idx="1003">
                  <c:v>0.69652777777777752</c:v>
                </c:pt>
                <c:pt idx="1004">
                  <c:v>0.69722222222222241</c:v>
                </c:pt>
                <c:pt idx="1005">
                  <c:v>0.69791666666666652</c:v>
                </c:pt>
                <c:pt idx="1006">
                  <c:v>0.69861111111111152</c:v>
                </c:pt>
                <c:pt idx="1007">
                  <c:v>0.69930555555555574</c:v>
                </c:pt>
                <c:pt idx="1008">
                  <c:v>0.7000000000000004</c:v>
                </c:pt>
                <c:pt idx="1009">
                  <c:v>0.70069444444444484</c:v>
                </c:pt>
                <c:pt idx="1010">
                  <c:v>0.70138888888888884</c:v>
                </c:pt>
                <c:pt idx="1011">
                  <c:v>0.70208333333333361</c:v>
                </c:pt>
                <c:pt idx="1012">
                  <c:v>0.70277777777777783</c:v>
                </c:pt>
                <c:pt idx="1013">
                  <c:v>0.70347222222222217</c:v>
                </c:pt>
                <c:pt idx="1014">
                  <c:v>0.7041666666666665</c:v>
                </c:pt>
                <c:pt idx="1015">
                  <c:v>0.70486111111111149</c:v>
                </c:pt>
                <c:pt idx="1016">
                  <c:v>0.7055555555555556</c:v>
                </c:pt>
                <c:pt idx="1017">
                  <c:v>0.70624999999999993</c:v>
                </c:pt>
                <c:pt idx="1018">
                  <c:v>0.70694444444444482</c:v>
                </c:pt>
                <c:pt idx="1019">
                  <c:v>0.70763888888888926</c:v>
                </c:pt>
                <c:pt idx="1020">
                  <c:v>0.7083333333333337</c:v>
                </c:pt>
                <c:pt idx="1021">
                  <c:v>0.7090277777777777</c:v>
                </c:pt>
                <c:pt idx="1022">
                  <c:v>0.70972222222222225</c:v>
                </c:pt>
                <c:pt idx="1023">
                  <c:v>0.71041666666666659</c:v>
                </c:pt>
                <c:pt idx="1024">
                  <c:v>0.71111111111111114</c:v>
                </c:pt>
                <c:pt idx="1025">
                  <c:v>0.71180555555555591</c:v>
                </c:pt>
                <c:pt idx="1026">
                  <c:v>0.71250000000000002</c:v>
                </c:pt>
                <c:pt idx="1027">
                  <c:v>0.71319444444444491</c:v>
                </c:pt>
                <c:pt idx="1028">
                  <c:v>0.71388888888888924</c:v>
                </c:pt>
                <c:pt idx="1029">
                  <c:v>0.71458333333333324</c:v>
                </c:pt>
                <c:pt idx="1030">
                  <c:v>0.71527777777777779</c:v>
                </c:pt>
                <c:pt idx="1031">
                  <c:v>0.71597222222222223</c:v>
                </c:pt>
                <c:pt idx="1032">
                  <c:v>0.71666666666666667</c:v>
                </c:pt>
                <c:pt idx="1033">
                  <c:v>0.71736111111111101</c:v>
                </c:pt>
                <c:pt idx="1034">
                  <c:v>0.718055555555556</c:v>
                </c:pt>
                <c:pt idx="1035">
                  <c:v>0.71875000000000033</c:v>
                </c:pt>
                <c:pt idx="1036">
                  <c:v>0.71944444444444478</c:v>
                </c:pt>
                <c:pt idx="1037">
                  <c:v>0.72013888888888933</c:v>
                </c:pt>
                <c:pt idx="1038">
                  <c:v>0.72083333333333366</c:v>
                </c:pt>
                <c:pt idx="1039">
                  <c:v>0.72152777777777777</c:v>
                </c:pt>
                <c:pt idx="1040">
                  <c:v>0.72222222222222221</c:v>
                </c:pt>
                <c:pt idx="1041">
                  <c:v>0.72291666666666676</c:v>
                </c:pt>
                <c:pt idx="1042">
                  <c:v>0.72361111111111143</c:v>
                </c:pt>
                <c:pt idx="1043">
                  <c:v>0.72430555555555565</c:v>
                </c:pt>
                <c:pt idx="1044">
                  <c:v>0.72500000000000031</c:v>
                </c:pt>
                <c:pt idx="1045">
                  <c:v>0.72569444444444509</c:v>
                </c:pt>
                <c:pt idx="1046">
                  <c:v>0.72638888888888919</c:v>
                </c:pt>
                <c:pt idx="1047">
                  <c:v>0.72708333333333364</c:v>
                </c:pt>
                <c:pt idx="1048">
                  <c:v>0.72777777777777775</c:v>
                </c:pt>
                <c:pt idx="1049">
                  <c:v>0.7284722222222223</c:v>
                </c:pt>
                <c:pt idx="1050">
                  <c:v>0.72916666666666652</c:v>
                </c:pt>
                <c:pt idx="1051">
                  <c:v>0.7298611111111114</c:v>
                </c:pt>
                <c:pt idx="1052">
                  <c:v>0.73055555555555562</c:v>
                </c:pt>
                <c:pt idx="1053">
                  <c:v>0.7312500000000004</c:v>
                </c:pt>
                <c:pt idx="1054">
                  <c:v>0.73194444444444484</c:v>
                </c:pt>
                <c:pt idx="1055">
                  <c:v>0.73263888888888928</c:v>
                </c:pt>
                <c:pt idx="1056">
                  <c:v>0.73333333333333361</c:v>
                </c:pt>
                <c:pt idx="1057">
                  <c:v>0.73402777777777783</c:v>
                </c:pt>
                <c:pt idx="1058">
                  <c:v>0.7347222222222225</c:v>
                </c:pt>
                <c:pt idx="1059">
                  <c:v>0.7354166666666665</c:v>
                </c:pt>
                <c:pt idx="1060">
                  <c:v>0.73611111111111149</c:v>
                </c:pt>
                <c:pt idx="1061">
                  <c:v>0.73680555555555594</c:v>
                </c:pt>
                <c:pt idx="1062">
                  <c:v>0.73749999999999993</c:v>
                </c:pt>
                <c:pt idx="1063">
                  <c:v>0.73819444444444482</c:v>
                </c:pt>
                <c:pt idx="1064">
                  <c:v>0.73888888888888926</c:v>
                </c:pt>
                <c:pt idx="1065">
                  <c:v>0.7395833333333337</c:v>
                </c:pt>
                <c:pt idx="1066">
                  <c:v>0.7402777777777777</c:v>
                </c:pt>
                <c:pt idx="1067">
                  <c:v>0.74097222222222225</c:v>
                </c:pt>
                <c:pt idx="1068">
                  <c:v>0.7416666666666667</c:v>
                </c:pt>
                <c:pt idx="1069">
                  <c:v>0.74236111111111114</c:v>
                </c:pt>
                <c:pt idx="1070">
                  <c:v>0.74305555555555591</c:v>
                </c:pt>
                <c:pt idx="1071">
                  <c:v>0.74375000000000036</c:v>
                </c:pt>
                <c:pt idx="1072">
                  <c:v>0.74444444444444491</c:v>
                </c:pt>
                <c:pt idx="1073">
                  <c:v>0.74513888888888924</c:v>
                </c:pt>
                <c:pt idx="1074">
                  <c:v>0.74583333333333368</c:v>
                </c:pt>
                <c:pt idx="1075">
                  <c:v>0.74652777777777779</c:v>
                </c:pt>
                <c:pt idx="1076">
                  <c:v>0.74722222222222223</c:v>
                </c:pt>
                <c:pt idx="1077">
                  <c:v>0.74791666666666667</c:v>
                </c:pt>
                <c:pt idx="1078">
                  <c:v>0.74861111111111134</c:v>
                </c:pt>
                <c:pt idx="1079">
                  <c:v>0.749305555555556</c:v>
                </c:pt>
                <c:pt idx="1080">
                  <c:v>0.75000000000000033</c:v>
                </c:pt>
                <c:pt idx="1081">
                  <c:v>0.75069444444444511</c:v>
                </c:pt>
                <c:pt idx="1082">
                  <c:v>0.75138888888888933</c:v>
                </c:pt>
                <c:pt idx="1083">
                  <c:v>0.75208333333333366</c:v>
                </c:pt>
                <c:pt idx="1084">
                  <c:v>0.7527777777777781</c:v>
                </c:pt>
                <c:pt idx="1085">
                  <c:v>0.75347222222222221</c:v>
                </c:pt>
                <c:pt idx="1086">
                  <c:v>0.75416666666666676</c:v>
                </c:pt>
                <c:pt idx="1087">
                  <c:v>0.75486111111111143</c:v>
                </c:pt>
                <c:pt idx="1088">
                  <c:v>0.75555555555555565</c:v>
                </c:pt>
                <c:pt idx="1089">
                  <c:v>0.75625000000000031</c:v>
                </c:pt>
                <c:pt idx="1090">
                  <c:v>0.75694444444444509</c:v>
                </c:pt>
                <c:pt idx="1091">
                  <c:v>0.75763888888888953</c:v>
                </c:pt>
                <c:pt idx="1092">
                  <c:v>0.75833333333333364</c:v>
                </c:pt>
                <c:pt idx="1093">
                  <c:v>0.75902777777777775</c:v>
                </c:pt>
                <c:pt idx="1094">
                  <c:v>0.75972222222222263</c:v>
                </c:pt>
                <c:pt idx="1095">
                  <c:v>0.76041666666666652</c:v>
                </c:pt>
                <c:pt idx="1096">
                  <c:v>0.7611111111111114</c:v>
                </c:pt>
                <c:pt idx="1097">
                  <c:v>0.76180555555555596</c:v>
                </c:pt>
                <c:pt idx="1098">
                  <c:v>0.7625000000000004</c:v>
                </c:pt>
                <c:pt idx="1099">
                  <c:v>0.76319444444444484</c:v>
                </c:pt>
                <c:pt idx="1100">
                  <c:v>0.76388888888888928</c:v>
                </c:pt>
                <c:pt idx="1101">
                  <c:v>0.76458333333333361</c:v>
                </c:pt>
                <c:pt idx="1102">
                  <c:v>0.76527777777777783</c:v>
                </c:pt>
                <c:pt idx="1103">
                  <c:v>0.7659722222222225</c:v>
                </c:pt>
                <c:pt idx="1104">
                  <c:v>0.76666666666666661</c:v>
                </c:pt>
                <c:pt idx="1105">
                  <c:v>0.76736111111111149</c:v>
                </c:pt>
                <c:pt idx="1106">
                  <c:v>0.76805555555555594</c:v>
                </c:pt>
                <c:pt idx="1107">
                  <c:v>0.76875000000000038</c:v>
                </c:pt>
                <c:pt idx="1108">
                  <c:v>0.76944444444444482</c:v>
                </c:pt>
                <c:pt idx="1109">
                  <c:v>0.77013888888888915</c:v>
                </c:pt>
                <c:pt idx="1110">
                  <c:v>0.77083333333333381</c:v>
                </c:pt>
                <c:pt idx="1111">
                  <c:v>0.7715277777777777</c:v>
                </c:pt>
                <c:pt idx="1112">
                  <c:v>0.77222222222222214</c:v>
                </c:pt>
                <c:pt idx="1113">
                  <c:v>0.7729166666666667</c:v>
                </c:pt>
                <c:pt idx="1114">
                  <c:v>0.77361111111111136</c:v>
                </c:pt>
                <c:pt idx="1115">
                  <c:v>0.77430555555555591</c:v>
                </c:pt>
                <c:pt idx="1116">
                  <c:v>0.77500000000000024</c:v>
                </c:pt>
                <c:pt idx="1117">
                  <c:v>0.77569444444444513</c:v>
                </c:pt>
                <c:pt idx="1118">
                  <c:v>0.77638888888888913</c:v>
                </c:pt>
                <c:pt idx="1119">
                  <c:v>0.77708333333333346</c:v>
                </c:pt>
                <c:pt idx="1120">
                  <c:v>0.77777777777777801</c:v>
                </c:pt>
                <c:pt idx="1121">
                  <c:v>0.77847222222222212</c:v>
                </c:pt>
                <c:pt idx="1122">
                  <c:v>0.77916666666666667</c:v>
                </c:pt>
                <c:pt idx="1123">
                  <c:v>0.77986111111111123</c:v>
                </c:pt>
                <c:pt idx="1124">
                  <c:v>0.78055555555555567</c:v>
                </c:pt>
                <c:pt idx="1125">
                  <c:v>0.78125</c:v>
                </c:pt>
                <c:pt idx="1126">
                  <c:v>0.78194444444444478</c:v>
                </c:pt>
                <c:pt idx="1127">
                  <c:v>0.78263888888888933</c:v>
                </c:pt>
                <c:pt idx="1128">
                  <c:v>0.78333333333333333</c:v>
                </c:pt>
                <c:pt idx="1129">
                  <c:v>0.78402777777777777</c:v>
                </c:pt>
                <c:pt idx="1130">
                  <c:v>0.78472222222222221</c:v>
                </c:pt>
                <c:pt idx="1131">
                  <c:v>0.78541666666666632</c:v>
                </c:pt>
                <c:pt idx="1132">
                  <c:v>0.78611111111111109</c:v>
                </c:pt>
                <c:pt idx="1133">
                  <c:v>0.78680555555555565</c:v>
                </c:pt>
                <c:pt idx="1134">
                  <c:v>0.78749999999999998</c:v>
                </c:pt>
                <c:pt idx="1135">
                  <c:v>0.78819444444444464</c:v>
                </c:pt>
                <c:pt idx="1136">
                  <c:v>0.78888888888888919</c:v>
                </c:pt>
                <c:pt idx="1137">
                  <c:v>0.7895833333333333</c:v>
                </c:pt>
                <c:pt idx="1138">
                  <c:v>0.79027777777777752</c:v>
                </c:pt>
                <c:pt idx="1139">
                  <c:v>0.7909722222222223</c:v>
                </c:pt>
                <c:pt idx="1140">
                  <c:v>0.79166666666666652</c:v>
                </c:pt>
                <c:pt idx="1141">
                  <c:v>0.79236111111111107</c:v>
                </c:pt>
                <c:pt idx="1142">
                  <c:v>0.79305555555555562</c:v>
                </c:pt>
                <c:pt idx="1143">
                  <c:v>0.7937500000000004</c:v>
                </c:pt>
                <c:pt idx="1144">
                  <c:v>0.79444444444444462</c:v>
                </c:pt>
                <c:pt idx="1145">
                  <c:v>0.79513888888888884</c:v>
                </c:pt>
                <c:pt idx="1146">
                  <c:v>0.79583333333333361</c:v>
                </c:pt>
                <c:pt idx="1147">
                  <c:v>0.7965277777777775</c:v>
                </c:pt>
                <c:pt idx="1148">
                  <c:v>0.79722222222222217</c:v>
                </c:pt>
                <c:pt idx="1149">
                  <c:v>0.7979166666666665</c:v>
                </c:pt>
                <c:pt idx="1150">
                  <c:v>0.79861111111111149</c:v>
                </c:pt>
                <c:pt idx="1151">
                  <c:v>0.7993055555555556</c:v>
                </c:pt>
                <c:pt idx="1152">
                  <c:v>0.79999999999999993</c:v>
                </c:pt>
                <c:pt idx="1153">
                  <c:v>0.80069444444444482</c:v>
                </c:pt>
                <c:pt idx="1154">
                  <c:v>0.80138888888888893</c:v>
                </c:pt>
                <c:pt idx="1155">
                  <c:v>0.8020833333333337</c:v>
                </c:pt>
                <c:pt idx="1156">
                  <c:v>0.8027777777777777</c:v>
                </c:pt>
                <c:pt idx="1157">
                  <c:v>0.80347222222222192</c:v>
                </c:pt>
                <c:pt idx="1158">
                  <c:v>0.80416666666666659</c:v>
                </c:pt>
                <c:pt idx="1159">
                  <c:v>0.80486111111111114</c:v>
                </c:pt>
                <c:pt idx="1160">
                  <c:v>0.80555555555555569</c:v>
                </c:pt>
                <c:pt idx="1161">
                  <c:v>0.80625000000000002</c:v>
                </c:pt>
                <c:pt idx="1162">
                  <c:v>0.80694444444444491</c:v>
                </c:pt>
                <c:pt idx="1163">
                  <c:v>0.80763888888888924</c:v>
                </c:pt>
                <c:pt idx="1164">
                  <c:v>0.80833333333333324</c:v>
                </c:pt>
                <c:pt idx="1165">
                  <c:v>0.80902777777777779</c:v>
                </c:pt>
                <c:pt idx="1166">
                  <c:v>0.80972222222222223</c:v>
                </c:pt>
                <c:pt idx="1167">
                  <c:v>0.81041666666666656</c:v>
                </c:pt>
                <c:pt idx="1168">
                  <c:v>0.81111111111111101</c:v>
                </c:pt>
                <c:pt idx="1169">
                  <c:v>0.811805555555556</c:v>
                </c:pt>
                <c:pt idx="1170">
                  <c:v>0.8125</c:v>
                </c:pt>
                <c:pt idx="1171">
                  <c:v>0.81319444444444478</c:v>
                </c:pt>
                <c:pt idx="1172">
                  <c:v>0.81388888888888933</c:v>
                </c:pt>
                <c:pt idx="1173">
                  <c:v>0.81458333333333333</c:v>
                </c:pt>
                <c:pt idx="1174">
                  <c:v>0.81527777777777777</c:v>
                </c:pt>
                <c:pt idx="1175">
                  <c:v>0.81597222222222221</c:v>
                </c:pt>
                <c:pt idx="1176">
                  <c:v>0.81666666666666676</c:v>
                </c:pt>
                <c:pt idx="1177">
                  <c:v>0.81736111111111109</c:v>
                </c:pt>
                <c:pt idx="1178">
                  <c:v>0.81805555555555565</c:v>
                </c:pt>
                <c:pt idx="1179">
                  <c:v>0.81875000000000031</c:v>
                </c:pt>
                <c:pt idx="1180">
                  <c:v>0.81944444444444464</c:v>
                </c:pt>
                <c:pt idx="1181">
                  <c:v>0.82013888888888919</c:v>
                </c:pt>
                <c:pt idx="1182">
                  <c:v>0.82083333333333364</c:v>
                </c:pt>
                <c:pt idx="1183">
                  <c:v>0.82152777777777752</c:v>
                </c:pt>
                <c:pt idx="1184">
                  <c:v>0.8222222222222223</c:v>
                </c:pt>
                <c:pt idx="1185">
                  <c:v>0.82291666666666652</c:v>
                </c:pt>
                <c:pt idx="1186">
                  <c:v>0.8236111111111114</c:v>
                </c:pt>
                <c:pt idx="1187">
                  <c:v>0.82430555555555562</c:v>
                </c:pt>
                <c:pt idx="1188">
                  <c:v>0.8250000000000004</c:v>
                </c:pt>
                <c:pt idx="1189">
                  <c:v>0.82569444444444484</c:v>
                </c:pt>
                <c:pt idx="1190">
                  <c:v>0.82638888888888884</c:v>
                </c:pt>
                <c:pt idx="1191">
                  <c:v>0.82708333333333361</c:v>
                </c:pt>
                <c:pt idx="1192">
                  <c:v>0.82777777777777783</c:v>
                </c:pt>
                <c:pt idx="1193">
                  <c:v>0.82847222222222217</c:v>
                </c:pt>
                <c:pt idx="1194">
                  <c:v>0.8291666666666665</c:v>
                </c:pt>
                <c:pt idx="1195">
                  <c:v>0.82986111111111149</c:v>
                </c:pt>
                <c:pt idx="1196">
                  <c:v>0.8305555555555556</c:v>
                </c:pt>
                <c:pt idx="1197">
                  <c:v>0.83124999999999993</c:v>
                </c:pt>
                <c:pt idx="1198">
                  <c:v>0.83194444444444482</c:v>
                </c:pt>
                <c:pt idx="1199">
                  <c:v>0.83263888888888926</c:v>
                </c:pt>
                <c:pt idx="1200">
                  <c:v>0.8333333333333337</c:v>
                </c:pt>
                <c:pt idx="1201">
                  <c:v>0.8340277777777777</c:v>
                </c:pt>
                <c:pt idx="1202">
                  <c:v>0.83472222222222225</c:v>
                </c:pt>
                <c:pt idx="1203">
                  <c:v>0.83541666666666659</c:v>
                </c:pt>
                <c:pt idx="1204">
                  <c:v>0.83611111111111114</c:v>
                </c:pt>
                <c:pt idx="1205">
                  <c:v>0.83680555555555591</c:v>
                </c:pt>
                <c:pt idx="1206">
                  <c:v>0.83750000000000002</c:v>
                </c:pt>
                <c:pt idx="1207">
                  <c:v>0.83819444444444491</c:v>
                </c:pt>
                <c:pt idx="1208">
                  <c:v>0.83888888888888924</c:v>
                </c:pt>
                <c:pt idx="1209">
                  <c:v>0.83958333333333324</c:v>
                </c:pt>
                <c:pt idx="1210">
                  <c:v>0.84027777777777779</c:v>
                </c:pt>
                <c:pt idx="1211">
                  <c:v>0.84097222222222223</c:v>
                </c:pt>
                <c:pt idx="1212">
                  <c:v>0.84166666666666667</c:v>
                </c:pt>
                <c:pt idx="1213">
                  <c:v>0.84236111111111101</c:v>
                </c:pt>
                <c:pt idx="1214">
                  <c:v>0.843055555555556</c:v>
                </c:pt>
                <c:pt idx="1215">
                  <c:v>0.84375000000000033</c:v>
                </c:pt>
                <c:pt idx="1216">
                  <c:v>0.84444444444444478</c:v>
                </c:pt>
                <c:pt idx="1217">
                  <c:v>0.84513888888888933</c:v>
                </c:pt>
                <c:pt idx="1218">
                  <c:v>0.84583333333333366</c:v>
                </c:pt>
                <c:pt idx="1219">
                  <c:v>0.84652777777777777</c:v>
                </c:pt>
                <c:pt idx="1220">
                  <c:v>0.84722222222222221</c:v>
                </c:pt>
                <c:pt idx="1221">
                  <c:v>0.84791666666666676</c:v>
                </c:pt>
                <c:pt idx="1222">
                  <c:v>0.84861111111111143</c:v>
                </c:pt>
                <c:pt idx="1223">
                  <c:v>0.84930555555555565</c:v>
                </c:pt>
                <c:pt idx="1224">
                  <c:v>0.85000000000000031</c:v>
                </c:pt>
                <c:pt idx="1225">
                  <c:v>0.85069444444444509</c:v>
                </c:pt>
                <c:pt idx="1226">
                  <c:v>0.85138888888888919</c:v>
                </c:pt>
                <c:pt idx="1227">
                  <c:v>0.85208333333333364</c:v>
                </c:pt>
                <c:pt idx="1228">
                  <c:v>0.85277777777777775</c:v>
                </c:pt>
                <c:pt idx="1229">
                  <c:v>0.8534722222222223</c:v>
                </c:pt>
                <c:pt idx="1230">
                  <c:v>0.85416666666666652</c:v>
                </c:pt>
                <c:pt idx="1231">
                  <c:v>0.8548611111111114</c:v>
                </c:pt>
                <c:pt idx="1232">
                  <c:v>0.85555555555555562</c:v>
                </c:pt>
                <c:pt idx="1233">
                  <c:v>0.8562500000000004</c:v>
                </c:pt>
                <c:pt idx="1234">
                  <c:v>0.85694444444444484</c:v>
                </c:pt>
                <c:pt idx="1235">
                  <c:v>0.85763888888888928</c:v>
                </c:pt>
                <c:pt idx="1236">
                  <c:v>0.85833333333333361</c:v>
                </c:pt>
                <c:pt idx="1237">
                  <c:v>0.85902777777777783</c:v>
                </c:pt>
                <c:pt idx="1238">
                  <c:v>0.8597222222222225</c:v>
                </c:pt>
                <c:pt idx="1239">
                  <c:v>0.8604166666666665</c:v>
                </c:pt>
                <c:pt idx="1240">
                  <c:v>0.86111111111111149</c:v>
                </c:pt>
                <c:pt idx="1241">
                  <c:v>0.86180555555555594</c:v>
                </c:pt>
                <c:pt idx="1242">
                  <c:v>0.86249999999999993</c:v>
                </c:pt>
                <c:pt idx="1243">
                  <c:v>0.86319444444444482</c:v>
                </c:pt>
                <c:pt idx="1244">
                  <c:v>0.86388888888888926</c:v>
                </c:pt>
                <c:pt idx="1245">
                  <c:v>0.8645833333333337</c:v>
                </c:pt>
                <c:pt idx="1246">
                  <c:v>0.8652777777777777</c:v>
                </c:pt>
                <c:pt idx="1247">
                  <c:v>0.86597222222222225</c:v>
                </c:pt>
                <c:pt idx="1248">
                  <c:v>0.8666666666666667</c:v>
                </c:pt>
                <c:pt idx="1249">
                  <c:v>0.86736111111111114</c:v>
                </c:pt>
                <c:pt idx="1250">
                  <c:v>0.86805555555555591</c:v>
                </c:pt>
                <c:pt idx="1251">
                  <c:v>0.86875000000000036</c:v>
                </c:pt>
                <c:pt idx="1252">
                  <c:v>0.86944444444444491</c:v>
                </c:pt>
                <c:pt idx="1253">
                  <c:v>0.87013888888888924</c:v>
                </c:pt>
                <c:pt idx="1254">
                  <c:v>0.87083333333333368</c:v>
                </c:pt>
                <c:pt idx="1255">
                  <c:v>0.87152777777777779</c:v>
                </c:pt>
                <c:pt idx="1256">
                  <c:v>0.87222222222222223</c:v>
                </c:pt>
                <c:pt idx="1257">
                  <c:v>0.87291666666666667</c:v>
                </c:pt>
                <c:pt idx="1258">
                  <c:v>0.87361111111111134</c:v>
                </c:pt>
                <c:pt idx="1259">
                  <c:v>0.874305555555556</c:v>
                </c:pt>
                <c:pt idx="1260">
                  <c:v>0.87500000000000033</c:v>
                </c:pt>
                <c:pt idx="1261">
                  <c:v>0.87569444444444511</c:v>
                </c:pt>
                <c:pt idx="1262">
                  <c:v>0.87638888888888933</c:v>
                </c:pt>
                <c:pt idx="1263">
                  <c:v>0.87708333333333366</c:v>
                </c:pt>
                <c:pt idx="1264">
                  <c:v>0.8777777777777781</c:v>
                </c:pt>
                <c:pt idx="1265">
                  <c:v>0.87847222222222221</c:v>
                </c:pt>
                <c:pt idx="1266">
                  <c:v>0.87916666666666676</c:v>
                </c:pt>
                <c:pt idx="1267">
                  <c:v>0.87986111111111143</c:v>
                </c:pt>
                <c:pt idx="1268">
                  <c:v>0.88055555555555554</c:v>
                </c:pt>
                <c:pt idx="1269">
                  <c:v>0.88125000000000009</c:v>
                </c:pt>
                <c:pt idx="1270">
                  <c:v>0.88194444444444475</c:v>
                </c:pt>
                <c:pt idx="1271">
                  <c:v>0.88263888888888931</c:v>
                </c:pt>
                <c:pt idx="1272">
                  <c:v>0.88333333333333341</c:v>
                </c:pt>
                <c:pt idx="1273">
                  <c:v>0.88402777777777752</c:v>
                </c:pt>
                <c:pt idx="1274">
                  <c:v>0.88472222222222241</c:v>
                </c:pt>
                <c:pt idx="1275">
                  <c:v>0.8854166666666663</c:v>
                </c:pt>
                <c:pt idx="1276">
                  <c:v>0.88611111111111118</c:v>
                </c:pt>
                <c:pt idx="1277">
                  <c:v>0.88680555555555574</c:v>
                </c:pt>
                <c:pt idx="1278">
                  <c:v>0.88750000000000018</c:v>
                </c:pt>
                <c:pt idx="1279">
                  <c:v>0.88819444444444462</c:v>
                </c:pt>
                <c:pt idx="1280">
                  <c:v>0.88888888888888895</c:v>
                </c:pt>
                <c:pt idx="1281">
                  <c:v>0.8895833333333335</c:v>
                </c:pt>
                <c:pt idx="1282">
                  <c:v>0.89027777777777761</c:v>
                </c:pt>
                <c:pt idx="1283">
                  <c:v>0.89097222222222228</c:v>
                </c:pt>
                <c:pt idx="1284">
                  <c:v>0.8916666666666665</c:v>
                </c:pt>
                <c:pt idx="1285">
                  <c:v>0.89236111111111127</c:v>
                </c:pt>
                <c:pt idx="1286">
                  <c:v>0.89305555555555571</c:v>
                </c:pt>
                <c:pt idx="1287">
                  <c:v>0.89375000000000004</c:v>
                </c:pt>
                <c:pt idx="1288">
                  <c:v>0.8944444444444446</c:v>
                </c:pt>
                <c:pt idx="1289">
                  <c:v>0.89513888888888904</c:v>
                </c:pt>
                <c:pt idx="1290">
                  <c:v>0.8958333333333337</c:v>
                </c:pt>
                <c:pt idx="1291">
                  <c:v>0.89652777777777759</c:v>
                </c:pt>
                <c:pt idx="1292">
                  <c:v>0.89722222222222203</c:v>
                </c:pt>
                <c:pt idx="1293">
                  <c:v>0.89791666666666659</c:v>
                </c:pt>
                <c:pt idx="1294">
                  <c:v>0.89861111111111125</c:v>
                </c:pt>
                <c:pt idx="1295">
                  <c:v>0.89930555555555569</c:v>
                </c:pt>
                <c:pt idx="1296">
                  <c:v>0.9</c:v>
                </c:pt>
                <c:pt idx="1297">
                  <c:v>0.90069444444444491</c:v>
                </c:pt>
                <c:pt idx="1298">
                  <c:v>0.90138888888888891</c:v>
                </c:pt>
                <c:pt idx="1299">
                  <c:v>0.90208333333333324</c:v>
                </c:pt>
                <c:pt idx="1300">
                  <c:v>0.90277777777777779</c:v>
                </c:pt>
                <c:pt idx="1301">
                  <c:v>0.9034722222222219</c:v>
                </c:pt>
                <c:pt idx="1302">
                  <c:v>0.90416666666666656</c:v>
                </c:pt>
                <c:pt idx="1303">
                  <c:v>0.90486111111111101</c:v>
                </c:pt>
                <c:pt idx="1304">
                  <c:v>0.90555555555555567</c:v>
                </c:pt>
                <c:pt idx="1305">
                  <c:v>0.90625</c:v>
                </c:pt>
                <c:pt idx="1306">
                  <c:v>0.90694444444444478</c:v>
                </c:pt>
                <c:pt idx="1307">
                  <c:v>0.90763888888888933</c:v>
                </c:pt>
                <c:pt idx="1308">
                  <c:v>0.90833333333333333</c:v>
                </c:pt>
                <c:pt idx="1309">
                  <c:v>0.90902777777777777</c:v>
                </c:pt>
                <c:pt idx="1310">
                  <c:v>0.90972222222222221</c:v>
                </c:pt>
                <c:pt idx="1311">
                  <c:v>0.91041666666666632</c:v>
                </c:pt>
                <c:pt idx="1312">
                  <c:v>0.91111111111111109</c:v>
                </c:pt>
                <c:pt idx="1313">
                  <c:v>0.91180555555555565</c:v>
                </c:pt>
                <c:pt idx="1314">
                  <c:v>0.91249999999999998</c:v>
                </c:pt>
                <c:pt idx="1315">
                  <c:v>0.91319444444444464</c:v>
                </c:pt>
                <c:pt idx="1316">
                  <c:v>0.91388888888888919</c:v>
                </c:pt>
                <c:pt idx="1317">
                  <c:v>0.9145833333333333</c:v>
                </c:pt>
                <c:pt idx="1318">
                  <c:v>0.91527777777777752</c:v>
                </c:pt>
                <c:pt idx="1319">
                  <c:v>0.9159722222222223</c:v>
                </c:pt>
                <c:pt idx="1320">
                  <c:v>0.91666666666666652</c:v>
                </c:pt>
                <c:pt idx="1321">
                  <c:v>0.91736111111111107</c:v>
                </c:pt>
                <c:pt idx="1322">
                  <c:v>0.91805555555555562</c:v>
                </c:pt>
                <c:pt idx="1323">
                  <c:v>0.9187500000000004</c:v>
                </c:pt>
                <c:pt idx="1324">
                  <c:v>0.91944444444444462</c:v>
                </c:pt>
                <c:pt idx="1325">
                  <c:v>0.92013888888888884</c:v>
                </c:pt>
                <c:pt idx="1326">
                  <c:v>0.92083333333333361</c:v>
                </c:pt>
                <c:pt idx="1327">
                  <c:v>0.9215277777777775</c:v>
                </c:pt>
                <c:pt idx="1328">
                  <c:v>0.92222222222222217</c:v>
                </c:pt>
                <c:pt idx="1329">
                  <c:v>0.9229166666666665</c:v>
                </c:pt>
                <c:pt idx="1330">
                  <c:v>0.92361111111111149</c:v>
                </c:pt>
                <c:pt idx="1331">
                  <c:v>0.9243055555555556</c:v>
                </c:pt>
                <c:pt idx="1332">
                  <c:v>0.92499999999999993</c:v>
                </c:pt>
                <c:pt idx="1333">
                  <c:v>0.92569444444444482</c:v>
                </c:pt>
                <c:pt idx="1334">
                  <c:v>0.92638888888888893</c:v>
                </c:pt>
                <c:pt idx="1335">
                  <c:v>0.9270833333333337</c:v>
                </c:pt>
                <c:pt idx="1336">
                  <c:v>0.9277777777777777</c:v>
                </c:pt>
                <c:pt idx="1337">
                  <c:v>0.92847222222222192</c:v>
                </c:pt>
                <c:pt idx="1338">
                  <c:v>0.92916666666666659</c:v>
                </c:pt>
                <c:pt idx="1339">
                  <c:v>0.92986111111111114</c:v>
                </c:pt>
                <c:pt idx="1340">
                  <c:v>0.93055555555555569</c:v>
                </c:pt>
                <c:pt idx="1341">
                  <c:v>0.93125000000000002</c:v>
                </c:pt>
                <c:pt idx="1342">
                  <c:v>0.93194444444444491</c:v>
                </c:pt>
                <c:pt idx="1343">
                  <c:v>0.93263888888888924</c:v>
                </c:pt>
                <c:pt idx="1344">
                  <c:v>0.93333333333333324</c:v>
                </c:pt>
                <c:pt idx="1345">
                  <c:v>0.93402777777777779</c:v>
                </c:pt>
                <c:pt idx="1346">
                  <c:v>0.93472222222222223</c:v>
                </c:pt>
                <c:pt idx="1347">
                  <c:v>0.93541666666666656</c:v>
                </c:pt>
                <c:pt idx="1348">
                  <c:v>0.93611111111111101</c:v>
                </c:pt>
                <c:pt idx="1349">
                  <c:v>0.936805555555556</c:v>
                </c:pt>
                <c:pt idx="1350">
                  <c:v>0.9375</c:v>
                </c:pt>
                <c:pt idx="1351">
                  <c:v>0.93819444444444478</c:v>
                </c:pt>
                <c:pt idx="1352">
                  <c:v>0.93888888888888933</c:v>
                </c:pt>
                <c:pt idx="1353">
                  <c:v>0.93958333333333333</c:v>
                </c:pt>
                <c:pt idx="1354">
                  <c:v>0.94027777777777777</c:v>
                </c:pt>
                <c:pt idx="1355">
                  <c:v>0.94097222222222221</c:v>
                </c:pt>
                <c:pt idx="1356">
                  <c:v>0.94166666666666676</c:v>
                </c:pt>
                <c:pt idx="1357">
                  <c:v>0.94236111111111109</c:v>
                </c:pt>
                <c:pt idx="1358">
                  <c:v>0.94305555555555565</c:v>
                </c:pt>
                <c:pt idx="1359">
                  <c:v>0.94375000000000031</c:v>
                </c:pt>
                <c:pt idx="1360">
                  <c:v>0.94444444444444464</c:v>
                </c:pt>
                <c:pt idx="1361">
                  <c:v>0.94513888888888919</c:v>
                </c:pt>
                <c:pt idx="1362">
                  <c:v>0.94583333333333364</c:v>
                </c:pt>
                <c:pt idx="1363">
                  <c:v>0.94652777777777752</c:v>
                </c:pt>
                <c:pt idx="1364">
                  <c:v>0.9472222222222223</c:v>
                </c:pt>
                <c:pt idx="1365">
                  <c:v>0.94791666666666652</c:v>
                </c:pt>
                <c:pt idx="1366">
                  <c:v>0.9486111111111114</c:v>
                </c:pt>
                <c:pt idx="1367">
                  <c:v>0.94930555555555562</c:v>
                </c:pt>
                <c:pt idx="1368">
                  <c:v>0.9500000000000004</c:v>
                </c:pt>
                <c:pt idx="1369">
                  <c:v>0.95069444444444484</c:v>
                </c:pt>
                <c:pt idx="1370">
                  <c:v>0.95138888888888884</c:v>
                </c:pt>
                <c:pt idx="1371">
                  <c:v>0.95208333333333361</c:v>
                </c:pt>
                <c:pt idx="1372">
                  <c:v>0.95277777777777783</c:v>
                </c:pt>
                <c:pt idx="1373">
                  <c:v>0.95347222222222217</c:v>
                </c:pt>
                <c:pt idx="1374">
                  <c:v>0.9541666666666665</c:v>
                </c:pt>
                <c:pt idx="1375">
                  <c:v>0.95486111111111149</c:v>
                </c:pt>
                <c:pt idx="1376">
                  <c:v>0.9555555555555556</c:v>
                </c:pt>
                <c:pt idx="1377">
                  <c:v>0.95624999999999993</c:v>
                </c:pt>
                <c:pt idx="1378">
                  <c:v>0.95694444444444482</c:v>
                </c:pt>
                <c:pt idx="1379">
                  <c:v>0.95763888888888926</c:v>
                </c:pt>
                <c:pt idx="1380">
                  <c:v>0.9583333333333337</c:v>
                </c:pt>
                <c:pt idx="1381">
                  <c:v>0.9590277777777777</c:v>
                </c:pt>
                <c:pt idx="1382">
                  <c:v>0.95972222222222225</c:v>
                </c:pt>
                <c:pt idx="1383">
                  <c:v>0.96041666666666659</c:v>
                </c:pt>
                <c:pt idx="1384">
                  <c:v>0.96111111111111114</c:v>
                </c:pt>
                <c:pt idx="1385">
                  <c:v>0.96180555555555591</c:v>
                </c:pt>
                <c:pt idx="1386">
                  <c:v>0.96250000000000002</c:v>
                </c:pt>
                <c:pt idx="1387">
                  <c:v>0.96319444444444491</c:v>
                </c:pt>
                <c:pt idx="1388">
                  <c:v>0.96388888888888924</c:v>
                </c:pt>
                <c:pt idx="1389">
                  <c:v>0.96458333333333324</c:v>
                </c:pt>
                <c:pt idx="1390">
                  <c:v>0.96527777777777779</c:v>
                </c:pt>
                <c:pt idx="1391">
                  <c:v>0.96597222222222223</c:v>
                </c:pt>
                <c:pt idx="1392">
                  <c:v>0.96666666666666667</c:v>
                </c:pt>
                <c:pt idx="1393">
                  <c:v>0.96736111111111101</c:v>
                </c:pt>
                <c:pt idx="1394">
                  <c:v>0.968055555555556</c:v>
                </c:pt>
                <c:pt idx="1395">
                  <c:v>0.96875000000000033</c:v>
                </c:pt>
                <c:pt idx="1396">
                  <c:v>0.96944444444444478</c:v>
                </c:pt>
                <c:pt idx="1397">
                  <c:v>0.97013888888888922</c:v>
                </c:pt>
                <c:pt idx="1398">
                  <c:v>0.97083333333333355</c:v>
                </c:pt>
                <c:pt idx="1399">
                  <c:v>0.97152777777777766</c:v>
                </c:pt>
                <c:pt idx="1400">
                  <c:v>0.9722222222222221</c:v>
                </c:pt>
                <c:pt idx="1401">
                  <c:v>0.97291666666666654</c:v>
                </c:pt>
                <c:pt idx="1402">
                  <c:v>0.97361111111111132</c:v>
                </c:pt>
                <c:pt idx="1403">
                  <c:v>0.97430555555555565</c:v>
                </c:pt>
                <c:pt idx="1404">
                  <c:v>0.9750000000000002</c:v>
                </c:pt>
                <c:pt idx="1405">
                  <c:v>0.97569444444444486</c:v>
                </c:pt>
                <c:pt idx="1406">
                  <c:v>0.97638888888888908</c:v>
                </c:pt>
                <c:pt idx="1407">
                  <c:v>0.97708333333333353</c:v>
                </c:pt>
                <c:pt idx="1408">
                  <c:v>0.97777777777777763</c:v>
                </c:pt>
                <c:pt idx="1409">
                  <c:v>0.97847222222222219</c:v>
                </c:pt>
                <c:pt idx="1410">
                  <c:v>0.97916666666666641</c:v>
                </c:pt>
                <c:pt idx="1411">
                  <c:v>0.97986111111111129</c:v>
                </c:pt>
                <c:pt idx="1412">
                  <c:v>0.98055555555555551</c:v>
                </c:pt>
                <c:pt idx="1413">
                  <c:v>0.98125000000000007</c:v>
                </c:pt>
                <c:pt idx="1414">
                  <c:v>0.98194444444444462</c:v>
                </c:pt>
                <c:pt idx="1415">
                  <c:v>0.98263888888888884</c:v>
                </c:pt>
                <c:pt idx="1416">
                  <c:v>0.98333333333333339</c:v>
                </c:pt>
                <c:pt idx="1417">
                  <c:v>0.9840277777777775</c:v>
                </c:pt>
                <c:pt idx="1418">
                  <c:v>0.98472222222222217</c:v>
                </c:pt>
                <c:pt idx="1419">
                  <c:v>0.98541666666666616</c:v>
                </c:pt>
                <c:pt idx="1420">
                  <c:v>0.98611111111111116</c:v>
                </c:pt>
                <c:pt idx="1421">
                  <c:v>0.9868055555555556</c:v>
                </c:pt>
                <c:pt idx="1422">
                  <c:v>0.9874999999999996</c:v>
                </c:pt>
                <c:pt idx="1423">
                  <c:v>0.9881944444444446</c:v>
                </c:pt>
                <c:pt idx="1424">
                  <c:v>0.98888888888888893</c:v>
                </c:pt>
                <c:pt idx="1425">
                  <c:v>0.98958333333333337</c:v>
                </c:pt>
                <c:pt idx="1426">
                  <c:v>0.99027777777777759</c:v>
                </c:pt>
                <c:pt idx="1427">
                  <c:v>0.99097222222222192</c:v>
                </c:pt>
                <c:pt idx="1428">
                  <c:v>0.99166666666666659</c:v>
                </c:pt>
                <c:pt idx="1429">
                  <c:v>0.99236111111111081</c:v>
                </c:pt>
                <c:pt idx="1430">
                  <c:v>0.99305555555555569</c:v>
                </c:pt>
                <c:pt idx="1431">
                  <c:v>0.99375000000000002</c:v>
                </c:pt>
                <c:pt idx="1432">
                  <c:v>0.99444444444444469</c:v>
                </c:pt>
                <c:pt idx="1433">
                  <c:v>0.99513888888888891</c:v>
                </c:pt>
                <c:pt idx="1434">
                  <c:v>0.99583333333333324</c:v>
                </c:pt>
                <c:pt idx="1435">
                  <c:v>0.99652777777777757</c:v>
                </c:pt>
                <c:pt idx="1436">
                  <c:v>0.9972222222222219</c:v>
                </c:pt>
                <c:pt idx="1437">
                  <c:v>0.99791666666666656</c:v>
                </c:pt>
                <c:pt idx="1438">
                  <c:v>0.99861111111111101</c:v>
                </c:pt>
                <c:pt idx="1439">
                  <c:v>0.99930555555555567</c:v>
                </c:pt>
              </c:numCache>
            </c:numRef>
          </c:xVal>
          <c:yVal>
            <c:numRef>
              <c:f>AE33_20151028!$BR$9:$BR$1448</c:f>
              <c:numCache>
                <c:formatCode>General</c:formatCode>
                <c:ptCount val="1440"/>
                <c:pt idx="0">
                  <c:v>50.778000000000013</c:v>
                </c:pt>
                <c:pt idx="1">
                  <c:v>40.588000000000001</c:v>
                </c:pt>
                <c:pt idx="2">
                  <c:v>32.034000000000006</c:v>
                </c:pt>
                <c:pt idx="3">
                  <c:v>34.826000000000001</c:v>
                </c:pt>
                <c:pt idx="4">
                  <c:v>37.795000000000023</c:v>
                </c:pt>
                <c:pt idx="5">
                  <c:v>36.343000000000004</c:v>
                </c:pt>
                <c:pt idx="6">
                  <c:v>40.685000000000002</c:v>
                </c:pt>
                <c:pt idx="7">
                  <c:v>41.59</c:v>
                </c:pt>
                <c:pt idx="8">
                  <c:v>44.833000000000006</c:v>
                </c:pt>
                <c:pt idx="9">
                  <c:v>46.887999999999998</c:v>
                </c:pt>
                <c:pt idx="10">
                  <c:v>43.171000000000006</c:v>
                </c:pt>
                <c:pt idx="11">
                  <c:v>42.77</c:v>
                </c:pt>
                <c:pt idx="12">
                  <c:v>42.935000000000002</c:v>
                </c:pt>
                <c:pt idx="13">
                  <c:v>42.314999999999998</c:v>
                </c:pt>
                <c:pt idx="14">
                  <c:v>40.893000000000001</c:v>
                </c:pt>
                <c:pt idx="15">
                  <c:v>45.290000000000013</c:v>
                </c:pt>
                <c:pt idx="16">
                  <c:v>44.646000000000001</c:v>
                </c:pt>
                <c:pt idx="17">
                  <c:v>42.32</c:v>
                </c:pt>
                <c:pt idx="18">
                  <c:v>44.068000000000012</c:v>
                </c:pt>
                <c:pt idx="24">
                  <c:v>53.949000000000005</c:v>
                </c:pt>
                <c:pt idx="25">
                  <c:v>55.838000000000001</c:v>
                </c:pt>
                <c:pt idx="26">
                  <c:v>56.399000000000001</c:v>
                </c:pt>
                <c:pt idx="27">
                  <c:v>49.033000000000001</c:v>
                </c:pt>
                <c:pt idx="28">
                  <c:v>50.849000000000004</c:v>
                </c:pt>
                <c:pt idx="29">
                  <c:v>52.079000000000001</c:v>
                </c:pt>
                <c:pt idx="30">
                  <c:v>50.089000000000006</c:v>
                </c:pt>
                <c:pt idx="31">
                  <c:v>43.505000000000003</c:v>
                </c:pt>
                <c:pt idx="32">
                  <c:v>44.326000000000001</c:v>
                </c:pt>
                <c:pt idx="33">
                  <c:v>43.969000000000001</c:v>
                </c:pt>
                <c:pt idx="34">
                  <c:v>45.873000000000005</c:v>
                </c:pt>
                <c:pt idx="35">
                  <c:v>41.962000000000003</c:v>
                </c:pt>
                <c:pt idx="36">
                  <c:v>36.056000000000004</c:v>
                </c:pt>
                <c:pt idx="37">
                  <c:v>36.642000000000003</c:v>
                </c:pt>
                <c:pt idx="38">
                  <c:v>39.653000000000006</c:v>
                </c:pt>
                <c:pt idx="39">
                  <c:v>39.957999999999998</c:v>
                </c:pt>
                <c:pt idx="40">
                  <c:v>37.440999999999995</c:v>
                </c:pt>
                <c:pt idx="41">
                  <c:v>43.828000000000003</c:v>
                </c:pt>
                <c:pt idx="42">
                  <c:v>40.629000000000012</c:v>
                </c:pt>
                <c:pt idx="43">
                  <c:v>35.68</c:v>
                </c:pt>
                <c:pt idx="44">
                  <c:v>38.114000000000004</c:v>
                </c:pt>
                <c:pt idx="45">
                  <c:v>41.861000000000004</c:v>
                </c:pt>
                <c:pt idx="46">
                  <c:v>40.962000000000003</c:v>
                </c:pt>
                <c:pt idx="47">
                  <c:v>33.416000000000004</c:v>
                </c:pt>
                <c:pt idx="48">
                  <c:v>33.317999999999998</c:v>
                </c:pt>
                <c:pt idx="49">
                  <c:v>34.675000000000011</c:v>
                </c:pt>
                <c:pt idx="50">
                  <c:v>36.632000000000012</c:v>
                </c:pt>
                <c:pt idx="51">
                  <c:v>38.299000000000028</c:v>
                </c:pt>
                <c:pt idx="52">
                  <c:v>30.358000000000001</c:v>
                </c:pt>
                <c:pt idx="53">
                  <c:v>27.652000000000001</c:v>
                </c:pt>
                <c:pt idx="54">
                  <c:v>29.199000000000005</c:v>
                </c:pt>
                <c:pt idx="55">
                  <c:v>32.810999999999993</c:v>
                </c:pt>
                <c:pt idx="56">
                  <c:v>35.544000000000004</c:v>
                </c:pt>
                <c:pt idx="57">
                  <c:v>29.303999999999988</c:v>
                </c:pt>
                <c:pt idx="58">
                  <c:v>30.434999999999999</c:v>
                </c:pt>
                <c:pt idx="59">
                  <c:v>35.951999999999998</c:v>
                </c:pt>
                <c:pt idx="60">
                  <c:v>29.754999999999999</c:v>
                </c:pt>
                <c:pt idx="61">
                  <c:v>26.244</c:v>
                </c:pt>
                <c:pt idx="62">
                  <c:v>26.74499999999999</c:v>
                </c:pt>
                <c:pt idx="63">
                  <c:v>29.33400000000001</c:v>
                </c:pt>
                <c:pt idx="64">
                  <c:v>31.853999999999999</c:v>
                </c:pt>
                <c:pt idx="65">
                  <c:v>33.372</c:v>
                </c:pt>
                <c:pt idx="66">
                  <c:v>32.391000000000005</c:v>
                </c:pt>
                <c:pt idx="67">
                  <c:v>30.917000000000005</c:v>
                </c:pt>
                <c:pt idx="68">
                  <c:v>28.618000000000009</c:v>
                </c:pt>
                <c:pt idx="69">
                  <c:v>27.3</c:v>
                </c:pt>
                <c:pt idx="70">
                  <c:v>26.794</c:v>
                </c:pt>
                <c:pt idx="71">
                  <c:v>26.145</c:v>
                </c:pt>
                <c:pt idx="72">
                  <c:v>25.007999999999999</c:v>
                </c:pt>
                <c:pt idx="73">
                  <c:v>24.146999999999988</c:v>
                </c:pt>
                <c:pt idx="74">
                  <c:v>23.434000000000001</c:v>
                </c:pt>
                <c:pt idx="75">
                  <c:v>22.369</c:v>
                </c:pt>
                <c:pt idx="76">
                  <c:v>21.922999999999981</c:v>
                </c:pt>
                <c:pt idx="77">
                  <c:v>21.474</c:v>
                </c:pt>
                <c:pt idx="78">
                  <c:v>21.650000000000009</c:v>
                </c:pt>
                <c:pt idx="79">
                  <c:v>21.978000000000002</c:v>
                </c:pt>
                <c:pt idx="80">
                  <c:v>22.542000000000002</c:v>
                </c:pt>
                <c:pt idx="81">
                  <c:v>23.552</c:v>
                </c:pt>
                <c:pt idx="82">
                  <c:v>24.652999999999999</c:v>
                </c:pt>
                <c:pt idx="83">
                  <c:v>25.92199999999999</c:v>
                </c:pt>
                <c:pt idx="84">
                  <c:v>25.715</c:v>
                </c:pt>
                <c:pt idx="85">
                  <c:v>24.847000000000001</c:v>
                </c:pt>
                <c:pt idx="86">
                  <c:v>24.035</c:v>
                </c:pt>
                <c:pt idx="87">
                  <c:v>23.562999999999985</c:v>
                </c:pt>
                <c:pt idx="88">
                  <c:v>22.719000000000001</c:v>
                </c:pt>
                <c:pt idx="89">
                  <c:v>22.663</c:v>
                </c:pt>
                <c:pt idx="90">
                  <c:v>22.332999999999988</c:v>
                </c:pt>
                <c:pt idx="91">
                  <c:v>22.274999999999999</c:v>
                </c:pt>
                <c:pt idx="92">
                  <c:v>21.346</c:v>
                </c:pt>
                <c:pt idx="93">
                  <c:v>20.725999999999988</c:v>
                </c:pt>
                <c:pt idx="94">
                  <c:v>19.922999999999981</c:v>
                </c:pt>
                <c:pt idx="95">
                  <c:v>19.359000000000005</c:v>
                </c:pt>
                <c:pt idx="96">
                  <c:v>18.977</c:v>
                </c:pt>
                <c:pt idx="97">
                  <c:v>18.890999999999988</c:v>
                </c:pt>
                <c:pt idx="98">
                  <c:v>18.638000000000005</c:v>
                </c:pt>
                <c:pt idx="99">
                  <c:v>18.231000000000005</c:v>
                </c:pt>
                <c:pt idx="100">
                  <c:v>17.99199999999999</c:v>
                </c:pt>
                <c:pt idx="101">
                  <c:v>17.92199999999999</c:v>
                </c:pt>
                <c:pt idx="102">
                  <c:v>17.574999999999999</c:v>
                </c:pt>
                <c:pt idx="103">
                  <c:v>17.452000000000002</c:v>
                </c:pt>
                <c:pt idx="104">
                  <c:v>17.24799999999999</c:v>
                </c:pt>
                <c:pt idx="105">
                  <c:v>17.161999999999999</c:v>
                </c:pt>
                <c:pt idx="106">
                  <c:v>17.463999999999984</c:v>
                </c:pt>
                <c:pt idx="107">
                  <c:v>17.347000000000001</c:v>
                </c:pt>
                <c:pt idx="108">
                  <c:v>16.971999999999991</c:v>
                </c:pt>
                <c:pt idx="109">
                  <c:v>18.12</c:v>
                </c:pt>
                <c:pt idx="110">
                  <c:v>20.731000000000005</c:v>
                </c:pt>
                <c:pt idx="111">
                  <c:v>16.221999999999991</c:v>
                </c:pt>
                <c:pt idx="112">
                  <c:v>15.437000000000001</c:v>
                </c:pt>
                <c:pt idx="113">
                  <c:v>15.07</c:v>
                </c:pt>
                <c:pt idx="114">
                  <c:v>14.612</c:v>
                </c:pt>
                <c:pt idx="115">
                  <c:v>14.391</c:v>
                </c:pt>
                <c:pt idx="116">
                  <c:v>14.19</c:v>
                </c:pt>
                <c:pt idx="117">
                  <c:v>13.899000000000004</c:v>
                </c:pt>
                <c:pt idx="118">
                  <c:v>13.91</c:v>
                </c:pt>
                <c:pt idx="119">
                  <c:v>13.373000000000006</c:v>
                </c:pt>
                <c:pt idx="120">
                  <c:v>13.168000000000001</c:v>
                </c:pt>
                <c:pt idx="121">
                  <c:v>13.182</c:v>
                </c:pt>
                <c:pt idx="122">
                  <c:v>12.874000000000002</c:v>
                </c:pt>
                <c:pt idx="123">
                  <c:v>12.616</c:v>
                </c:pt>
                <c:pt idx="124">
                  <c:v>12.454000000000002</c:v>
                </c:pt>
                <c:pt idx="125">
                  <c:v>12.286</c:v>
                </c:pt>
                <c:pt idx="126">
                  <c:v>11.927</c:v>
                </c:pt>
                <c:pt idx="127">
                  <c:v>11.723000000000001</c:v>
                </c:pt>
                <c:pt idx="128">
                  <c:v>11.601000000000001</c:v>
                </c:pt>
                <c:pt idx="129">
                  <c:v>11.559000000000005</c:v>
                </c:pt>
                <c:pt idx="130">
                  <c:v>11.301</c:v>
                </c:pt>
                <c:pt idx="131">
                  <c:v>11.26</c:v>
                </c:pt>
                <c:pt idx="132">
                  <c:v>11.409000000000002</c:v>
                </c:pt>
                <c:pt idx="133">
                  <c:v>11.41</c:v>
                </c:pt>
                <c:pt idx="134">
                  <c:v>11.519</c:v>
                </c:pt>
                <c:pt idx="135">
                  <c:v>11.354000000000006</c:v>
                </c:pt>
                <c:pt idx="136">
                  <c:v>11.227999999999998</c:v>
                </c:pt>
                <c:pt idx="137">
                  <c:v>11.496</c:v>
                </c:pt>
                <c:pt idx="138">
                  <c:v>11.569000000000004</c:v>
                </c:pt>
                <c:pt idx="139">
                  <c:v>11.225</c:v>
                </c:pt>
                <c:pt idx="140">
                  <c:v>11.197000000000001</c:v>
                </c:pt>
                <c:pt idx="141">
                  <c:v>10.705</c:v>
                </c:pt>
                <c:pt idx="142">
                  <c:v>10.473000000000004</c:v>
                </c:pt>
                <c:pt idx="143">
                  <c:v>10.287999999999998</c:v>
                </c:pt>
                <c:pt idx="144">
                  <c:v>9.7690000000000001</c:v>
                </c:pt>
                <c:pt idx="145">
                  <c:v>10.012</c:v>
                </c:pt>
                <c:pt idx="146">
                  <c:v>9.5400000000000009</c:v>
                </c:pt>
                <c:pt idx="147">
                  <c:v>9.4940000000000015</c:v>
                </c:pt>
                <c:pt idx="148">
                  <c:v>9.3790000000000049</c:v>
                </c:pt>
                <c:pt idx="149">
                  <c:v>9.625</c:v>
                </c:pt>
                <c:pt idx="150">
                  <c:v>9.7399999999999984</c:v>
                </c:pt>
                <c:pt idx="151">
                  <c:v>9.9790000000000028</c:v>
                </c:pt>
                <c:pt idx="152">
                  <c:v>9.8290000000000006</c:v>
                </c:pt>
                <c:pt idx="153">
                  <c:v>9.475000000000005</c:v>
                </c:pt>
                <c:pt idx="154">
                  <c:v>8.8940000000000001</c:v>
                </c:pt>
                <c:pt idx="155">
                  <c:v>8.8760000000000048</c:v>
                </c:pt>
                <c:pt idx="156">
                  <c:v>8.850000000000005</c:v>
                </c:pt>
                <c:pt idx="157">
                  <c:v>8.7630000000000035</c:v>
                </c:pt>
                <c:pt idx="158">
                  <c:v>8.7809999999999988</c:v>
                </c:pt>
                <c:pt idx="159">
                  <c:v>8.6349999999999998</c:v>
                </c:pt>
                <c:pt idx="160">
                  <c:v>8.6339999999999986</c:v>
                </c:pt>
                <c:pt idx="161">
                  <c:v>8.4640000000000004</c:v>
                </c:pt>
                <c:pt idx="162">
                  <c:v>8.418000000000001</c:v>
                </c:pt>
                <c:pt idx="163">
                  <c:v>8.34</c:v>
                </c:pt>
                <c:pt idx="164">
                  <c:v>8.4060000000000006</c:v>
                </c:pt>
                <c:pt idx="165">
                  <c:v>8.17</c:v>
                </c:pt>
                <c:pt idx="166">
                  <c:v>7.897999999999997</c:v>
                </c:pt>
                <c:pt idx="167">
                  <c:v>8.1920000000000002</c:v>
                </c:pt>
                <c:pt idx="168">
                  <c:v>8.1890000000000001</c:v>
                </c:pt>
                <c:pt idx="169">
                  <c:v>8.8710000000000004</c:v>
                </c:pt>
                <c:pt idx="170">
                  <c:v>9.055000000000005</c:v>
                </c:pt>
                <c:pt idx="175">
                  <c:v>8.0990000000000002</c:v>
                </c:pt>
                <c:pt idx="176">
                  <c:v>7.9020000000000001</c:v>
                </c:pt>
                <c:pt idx="177">
                  <c:v>7.8310000000000004</c:v>
                </c:pt>
                <c:pt idx="178">
                  <c:v>7.8760000000000003</c:v>
                </c:pt>
                <c:pt idx="179">
                  <c:v>8.093</c:v>
                </c:pt>
                <c:pt idx="180">
                  <c:v>8.1339999999999986</c:v>
                </c:pt>
                <c:pt idx="181">
                  <c:v>7.7960000000000003</c:v>
                </c:pt>
                <c:pt idx="182">
                  <c:v>7.2190000000000003</c:v>
                </c:pt>
                <c:pt idx="183">
                  <c:v>6.6429999999999971</c:v>
                </c:pt>
                <c:pt idx="184">
                  <c:v>6.0669999999999975</c:v>
                </c:pt>
                <c:pt idx="185">
                  <c:v>5.8069999999999995</c:v>
                </c:pt>
                <c:pt idx="186">
                  <c:v>5.5839999999999996</c:v>
                </c:pt>
                <c:pt idx="187">
                  <c:v>5.4809999999999999</c:v>
                </c:pt>
                <c:pt idx="188">
                  <c:v>5.49</c:v>
                </c:pt>
                <c:pt idx="189">
                  <c:v>5.3249999999999966</c:v>
                </c:pt>
                <c:pt idx="190">
                  <c:v>5.4160000000000004</c:v>
                </c:pt>
                <c:pt idx="191">
                  <c:v>5.3860000000000001</c:v>
                </c:pt>
                <c:pt idx="192">
                  <c:v>5.3599999999999985</c:v>
                </c:pt>
                <c:pt idx="193">
                  <c:v>5.4950000000000001</c:v>
                </c:pt>
                <c:pt idx="194">
                  <c:v>5.5949999999999971</c:v>
                </c:pt>
                <c:pt idx="195">
                  <c:v>5.5819999999999999</c:v>
                </c:pt>
                <c:pt idx="196">
                  <c:v>5.4459999999999997</c:v>
                </c:pt>
                <c:pt idx="197">
                  <c:v>5.49</c:v>
                </c:pt>
                <c:pt idx="198">
                  <c:v>5.4880000000000004</c:v>
                </c:pt>
                <c:pt idx="199">
                  <c:v>5.6979999999999977</c:v>
                </c:pt>
                <c:pt idx="200">
                  <c:v>6.1269999999999971</c:v>
                </c:pt>
                <c:pt idx="201">
                  <c:v>6.2149999999999972</c:v>
                </c:pt>
                <c:pt idx="202">
                  <c:v>5.806</c:v>
                </c:pt>
                <c:pt idx="203">
                  <c:v>5.98</c:v>
                </c:pt>
                <c:pt idx="204">
                  <c:v>6.2119999999999997</c:v>
                </c:pt>
                <c:pt idx="205">
                  <c:v>6.0529999999999973</c:v>
                </c:pt>
                <c:pt idx="206">
                  <c:v>5.7359999999999998</c:v>
                </c:pt>
                <c:pt idx="207">
                  <c:v>5.5239999999999974</c:v>
                </c:pt>
                <c:pt idx="208">
                  <c:v>5.5569999999999995</c:v>
                </c:pt>
                <c:pt idx="209">
                  <c:v>5.7219999999999995</c:v>
                </c:pt>
                <c:pt idx="210">
                  <c:v>5.5609999999999973</c:v>
                </c:pt>
                <c:pt idx="211">
                  <c:v>5.5750000000000002</c:v>
                </c:pt>
                <c:pt idx="212">
                  <c:v>6.0410000000000004</c:v>
                </c:pt>
                <c:pt idx="213">
                  <c:v>6.5619999999999985</c:v>
                </c:pt>
                <c:pt idx="214">
                  <c:v>5.9050000000000002</c:v>
                </c:pt>
                <c:pt idx="215">
                  <c:v>5.1529999999999969</c:v>
                </c:pt>
                <c:pt idx="216">
                  <c:v>5.4139999999999997</c:v>
                </c:pt>
                <c:pt idx="217">
                  <c:v>6.0049999999999972</c:v>
                </c:pt>
                <c:pt idx="218">
                  <c:v>5.7169999999999996</c:v>
                </c:pt>
                <c:pt idx="219">
                  <c:v>4.9379999999999997</c:v>
                </c:pt>
                <c:pt idx="220">
                  <c:v>4.7729999999999997</c:v>
                </c:pt>
                <c:pt idx="221">
                  <c:v>4.7669999999999995</c:v>
                </c:pt>
                <c:pt idx="222">
                  <c:v>5.6659999999999977</c:v>
                </c:pt>
                <c:pt idx="223">
                  <c:v>6.0750000000000002</c:v>
                </c:pt>
                <c:pt idx="224">
                  <c:v>5.3490000000000002</c:v>
                </c:pt>
                <c:pt idx="225">
                  <c:v>4.8469999999999995</c:v>
                </c:pt>
                <c:pt idx="226">
                  <c:v>4.6499999999999995</c:v>
                </c:pt>
                <c:pt idx="227">
                  <c:v>4.7839999999999998</c:v>
                </c:pt>
                <c:pt idx="228">
                  <c:v>5.2139999999999995</c:v>
                </c:pt>
                <c:pt idx="229">
                  <c:v>5.6959999999999971</c:v>
                </c:pt>
                <c:pt idx="230">
                  <c:v>5.6569999999999974</c:v>
                </c:pt>
                <c:pt idx="231">
                  <c:v>5.764999999999997</c:v>
                </c:pt>
                <c:pt idx="232">
                  <c:v>7.0510000000000002</c:v>
                </c:pt>
                <c:pt idx="233">
                  <c:v>7.6749999999999972</c:v>
                </c:pt>
                <c:pt idx="234">
                  <c:v>7.3649999999999967</c:v>
                </c:pt>
                <c:pt idx="235">
                  <c:v>6.2229999999999972</c:v>
                </c:pt>
                <c:pt idx="236">
                  <c:v>5.22</c:v>
                </c:pt>
                <c:pt idx="237">
                  <c:v>4.2089999999999996</c:v>
                </c:pt>
                <c:pt idx="238">
                  <c:v>3.5779999999999998</c:v>
                </c:pt>
                <c:pt idx="239">
                  <c:v>3.3159999999999985</c:v>
                </c:pt>
                <c:pt idx="240">
                  <c:v>3.173</c:v>
                </c:pt>
                <c:pt idx="241">
                  <c:v>3.1070000000000002</c:v>
                </c:pt>
                <c:pt idx="242">
                  <c:v>2.9489999999999998</c:v>
                </c:pt>
                <c:pt idx="243">
                  <c:v>2.8509999999999986</c:v>
                </c:pt>
                <c:pt idx="244">
                  <c:v>2.8639999999999999</c:v>
                </c:pt>
                <c:pt idx="245">
                  <c:v>2.746</c:v>
                </c:pt>
                <c:pt idx="246">
                  <c:v>2.7280000000000002</c:v>
                </c:pt>
                <c:pt idx="247">
                  <c:v>2.68</c:v>
                </c:pt>
                <c:pt idx="248">
                  <c:v>2.617</c:v>
                </c:pt>
                <c:pt idx="249">
                  <c:v>2.6319999999999997</c:v>
                </c:pt>
                <c:pt idx="250">
                  <c:v>2.5179999999999998</c:v>
                </c:pt>
                <c:pt idx="251">
                  <c:v>2.56</c:v>
                </c:pt>
                <c:pt idx="252">
                  <c:v>2.5739999999999998</c:v>
                </c:pt>
                <c:pt idx="253">
                  <c:v>2.65</c:v>
                </c:pt>
                <c:pt idx="254">
                  <c:v>2.6680000000000001</c:v>
                </c:pt>
                <c:pt idx="255">
                  <c:v>2.8149999999999986</c:v>
                </c:pt>
                <c:pt idx="256">
                  <c:v>2.5089999999999999</c:v>
                </c:pt>
                <c:pt idx="257">
                  <c:v>2.7359999999999998</c:v>
                </c:pt>
                <c:pt idx="258">
                  <c:v>3.113</c:v>
                </c:pt>
                <c:pt idx="259">
                  <c:v>3.8239999999999998</c:v>
                </c:pt>
                <c:pt idx="260">
                  <c:v>4.1379999999999972</c:v>
                </c:pt>
                <c:pt idx="261">
                  <c:v>3.9</c:v>
                </c:pt>
                <c:pt idx="262">
                  <c:v>4.1449999999999969</c:v>
                </c:pt>
                <c:pt idx="263">
                  <c:v>3.5230000000000001</c:v>
                </c:pt>
                <c:pt idx="264">
                  <c:v>2.9149999999999987</c:v>
                </c:pt>
                <c:pt idx="265">
                  <c:v>2.5539999999999998</c:v>
                </c:pt>
                <c:pt idx="266">
                  <c:v>2.4339999999999997</c:v>
                </c:pt>
                <c:pt idx="267">
                  <c:v>2.5189999999999997</c:v>
                </c:pt>
                <c:pt idx="268">
                  <c:v>2.69</c:v>
                </c:pt>
                <c:pt idx="269">
                  <c:v>2.6859999999999999</c:v>
                </c:pt>
                <c:pt idx="270">
                  <c:v>2.8709999999999987</c:v>
                </c:pt>
                <c:pt idx="271">
                  <c:v>2.5830000000000002</c:v>
                </c:pt>
                <c:pt idx="272">
                  <c:v>2.9</c:v>
                </c:pt>
                <c:pt idx="273">
                  <c:v>2.7189999999999999</c:v>
                </c:pt>
                <c:pt idx="274">
                  <c:v>2.7050000000000001</c:v>
                </c:pt>
                <c:pt idx="275">
                  <c:v>2.4249999999999998</c:v>
                </c:pt>
                <c:pt idx="276">
                  <c:v>2.625</c:v>
                </c:pt>
                <c:pt idx="277">
                  <c:v>2.5840000000000001</c:v>
                </c:pt>
                <c:pt idx="278">
                  <c:v>2.2650000000000001</c:v>
                </c:pt>
                <c:pt idx="279">
                  <c:v>2.4049999999999998</c:v>
                </c:pt>
                <c:pt idx="280">
                  <c:v>2.66</c:v>
                </c:pt>
                <c:pt idx="281">
                  <c:v>2.4699999999999998</c:v>
                </c:pt>
                <c:pt idx="282">
                  <c:v>2.4189999999999987</c:v>
                </c:pt>
                <c:pt idx="283">
                  <c:v>2.343</c:v>
                </c:pt>
                <c:pt idx="284">
                  <c:v>2.4149999999999987</c:v>
                </c:pt>
                <c:pt idx="285">
                  <c:v>2.3339999999999987</c:v>
                </c:pt>
                <c:pt idx="286">
                  <c:v>2.2880000000000011</c:v>
                </c:pt>
                <c:pt idx="287">
                  <c:v>2.3139999999999987</c:v>
                </c:pt>
                <c:pt idx="288">
                  <c:v>2.4049999999999998</c:v>
                </c:pt>
                <c:pt idx="289">
                  <c:v>2.3759999999999986</c:v>
                </c:pt>
                <c:pt idx="290">
                  <c:v>2.3959999999999986</c:v>
                </c:pt>
                <c:pt idx="291">
                  <c:v>2.42</c:v>
                </c:pt>
                <c:pt idx="292">
                  <c:v>2.3509999999999986</c:v>
                </c:pt>
                <c:pt idx="293">
                  <c:v>2.343</c:v>
                </c:pt>
                <c:pt idx="294">
                  <c:v>2.3249999999999997</c:v>
                </c:pt>
                <c:pt idx="295">
                  <c:v>2.2589999999999999</c:v>
                </c:pt>
                <c:pt idx="296">
                  <c:v>2.2429999999999999</c:v>
                </c:pt>
                <c:pt idx="297">
                  <c:v>2.2229999999999999</c:v>
                </c:pt>
                <c:pt idx="298">
                  <c:v>2.1440000000000001</c:v>
                </c:pt>
                <c:pt idx="299">
                  <c:v>2.2029999999999998</c:v>
                </c:pt>
                <c:pt idx="300">
                  <c:v>2.2189999999999999</c:v>
                </c:pt>
                <c:pt idx="301">
                  <c:v>2.1139999999999999</c:v>
                </c:pt>
                <c:pt idx="302">
                  <c:v>2.105</c:v>
                </c:pt>
                <c:pt idx="303">
                  <c:v>2.3109999999999986</c:v>
                </c:pt>
                <c:pt idx="304">
                  <c:v>2.2010000000000001</c:v>
                </c:pt>
                <c:pt idx="305">
                  <c:v>2.5169999999999986</c:v>
                </c:pt>
                <c:pt idx="306">
                  <c:v>2.7250000000000001</c:v>
                </c:pt>
                <c:pt idx="307">
                  <c:v>2.9349999999999987</c:v>
                </c:pt>
                <c:pt idx="308">
                  <c:v>2.8649999999999998</c:v>
                </c:pt>
                <c:pt idx="309">
                  <c:v>2.5959999999999988</c:v>
                </c:pt>
                <c:pt idx="310">
                  <c:v>2.3349999999999986</c:v>
                </c:pt>
                <c:pt idx="311">
                  <c:v>2.2410000000000001</c:v>
                </c:pt>
                <c:pt idx="312">
                  <c:v>2.1970000000000001</c:v>
                </c:pt>
                <c:pt idx="313">
                  <c:v>2.0979999999999999</c:v>
                </c:pt>
                <c:pt idx="314">
                  <c:v>2.1030000000000002</c:v>
                </c:pt>
                <c:pt idx="315">
                  <c:v>2.089</c:v>
                </c:pt>
                <c:pt idx="316">
                  <c:v>2.0379999999999998</c:v>
                </c:pt>
                <c:pt idx="317">
                  <c:v>2.0219999999999998</c:v>
                </c:pt>
                <c:pt idx="318">
                  <c:v>2.0630000000000002</c:v>
                </c:pt>
                <c:pt idx="319">
                  <c:v>1.9680000000000004</c:v>
                </c:pt>
                <c:pt idx="320">
                  <c:v>2.0129999999999986</c:v>
                </c:pt>
                <c:pt idx="321">
                  <c:v>1.9889999999999999</c:v>
                </c:pt>
                <c:pt idx="322">
                  <c:v>1.9700000000000004</c:v>
                </c:pt>
                <c:pt idx="323">
                  <c:v>1.9169999999999998</c:v>
                </c:pt>
                <c:pt idx="324">
                  <c:v>1.927999999999999</c:v>
                </c:pt>
                <c:pt idx="325">
                  <c:v>1.9400000000000004</c:v>
                </c:pt>
                <c:pt idx="326">
                  <c:v>2.0659999999999998</c:v>
                </c:pt>
                <c:pt idx="327">
                  <c:v>2.2840000000000011</c:v>
                </c:pt>
                <c:pt idx="328">
                  <c:v>2.3119999999999985</c:v>
                </c:pt>
                <c:pt idx="329">
                  <c:v>2.3219999999999987</c:v>
                </c:pt>
                <c:pt idx="330">
                  <c:v>2.14</c:v>
                </c:pt>
                <c:pt idx="331">
                  <c:v>2.077</c:v>
                </c:pt>
                <c:pt idx="332">
                  <c:v>2.0149999999999997</c:v>
                </c:pt>
                <c:pt idx="333">
                  <c:v>1.9460000000000004</c:v>
                </c:pt>
                <c:pt idx="334">
                  <c:v>1.9269999999999998</c:v>
                </c:pt>
                <c:pt idx="335">
                  <c:v>1.7860000000000003</c:v>
                </c:pt>
                <c:pt idx="336">
                  <c:v>1.819</c:v>
                </c:pt>
                <c:pt idx="337">
                  <c:v>1.827</c:v>
                </c:pt>
                <c:pt idx="338">
                  <c:v>1.8340000000000001</c:v>
                </c:pt>
                <c:pt idx="339">
                  <c:v>2.758</c:v>
                </c:pt>
                <c:pt idx="340">
                  <c:v>2.0459999999999998</c:v>
                </c:pt>
                <c:pt idx="341">
                  <c:v>3.3839999999999999</c:v>
                </c:pt>
                <c:pt idx="342">
                  <c:v>5.623999999999997</c:v>
                </c:pt>
                <c:pt idx="343">
                  <c:v>7.3129999999999971</c:v>
                </c:pt>
                <c:pt idx="344">
                  <c:v>7.8769999999999998</c:v>
                </c:pt>
                <c:pt idx="345">
                  <c:v>7.9370000000000003</c:v>
                </c:pt>
                <c:pt idx="346">
                  <c:v>6.2219999999999995</c:v>
                </c:pt>
                <c:pt idx="347">
                  <c:v>4.569</c:v>
                </c:pt>
                <c:pt idx="348">
                  <c:v>6.6259999999999968</c:v>
                </c:pt>
                <c:pt idx="349">
                  <c:v>10.229999999999999</c:v>
                </c:pt>
                <c:pt idx="350">
                  <c:v>10.905000000000005</c:v>
                </c:pt>
                <c:pt idx="351">
                  <c:v>8.2790000000000017</c:v>
                </c:pt>
                <c:pt idx="352">
                  <c:v>9.0970000000000013</c:v>
                </c:pt>
                <c:pt idx="353">
                  <c:v>8.0730000000000004</c:v>
                </c:pt>
                <c:pt idx="354">
                  <c:v>7.8269999999999973</c:v>
                </c:pt>
                <c:pt idx="355">
                  <c:v>7.8839999999999995</c:v>
                </c:pt>
                <c:pt idx="356">
                  <c:v>7.9480000000000004</c:v>
                </c:pt>
                <c:pt idx="357">
                  <c:v>10.493</c:v>
                </c:pt>
                <c:pt idx="358">
                  <c:v>14.259</c:v>
                </c:pt>
                <c:pt idx="359">
                  <c:v>13.037000000000001</c:v>
                </c:pt>
                <c:pt idx="360">
                  <c:v>13.258000000000001</c:v>
                </c:pt>
                <c:pt idx="361">
                  <c:v>12.720999999999998</c:v>
                </c:pt>
                <c:pt idx="362">
                  <c:v>13.309000000000005</c:v>
                </c:pt>
                <c:pt idx="363">
                  <c:v>13.067</c:v>
                </c:pt>
                <c:pt idx="364">
                  <c:v>12.568</c:v>
                </c:pt>
                <c:pt idx="365">
                  <c:v>12.386000000000006</c:v>
                </c:pt>
                <c:pt idx="366">
                  <c:v>11.525</c:v>
                </c:pt>
                <c:pt idx="367">
                  <c:v>17.186</c:v>
                </c:pt>
                <c:pt idx="368">
                  <c:v>19.47</c:v>
                </c:pt>
                <c:pt idx="369">
                  <c:v>18.841999999999999</c:v>
                </c:pt>
                <c:pt idx="370">
                  <c:v>18.353999999999999</c:v>
                </c:pt>
                <c:pt idx="371">
                  <c:v>19.984000000000002</c:v>
                </c:pt>
                <c:pt idx="372">
                  <c:v>18.738</c:v>
                </c:pt>
                <c:pt idx="373">
                  <c:v>17.907</c:v>
                </c:pt>
                <c:pt idx="374">
                  <c:v>21.681999999999999</c:v>
                </c:pt>
                <c:pt idx="375">
                  <c:v>29.548999999999989</c:v>
                </c:pt>
                <c:pt idx="376">
                  <c:v>28.251000000000001</c:v>
                </c:pt>
                <c:pt idx="377">
                  <c:v>25.361000000000001</c:v>
                </c:pt>
                <c:pt idx="378">
                  <c:v>24.035</c:v>
                </c:pt>
                <c:pt idx="379">
                  <c:v>22.422999999999981</c:v>
                </c:pt>
                <c:pt idx="380">
                  <c:v>20.254999999999999</c:v>
                </c:pt>
                <c:pt idx="381">
                  <c:v>22.698</c:v>
                </c:pt>
                <c:pt idx="382">
                  <c:v>25.041</c:v>
                </c:pt>
                <c:pt idx="383">
                  <c:v>26.206</c:v>
                </c:pt>
                <c:pt idx="384">
                  <c:v>27.55</c:v>
                </c:pt>
                <c:pt idx="385">
                  <c:v>26.696000000000005</c:v>
                </c:pt>
                <c:pt idx="386">
                  <c:v>24.815999999999999</c:v>
                </c:pt>
                <c:pt idx="387">
                  <c:v>24.442999999999984</c:v>
                </c:pt>
                <c:pt idx="388">
                  <c:v>25.109000000000005</c:v>
                </c:pt>
                <c:pt idx="389">
                  <c:v>25.271000000000001</c:v>
                </c:pt>
                <c:pt idx="390">
                  <c:v>32.356999999999999</c:v>
                </c:pt>
                <c:pt idx="391">
                  <c:v>33.495000000000012</c:v>
                </c:pt>
                <c:pt idx="392">
                  <c:v>30.939999999999991</c:v>
                </c:pt>
                <c:pt idx="393">
                  <c:v>28.634000000000011</c:v>
                </c:pt>
                <c:pt idx="394">
                  <c:v>27.704999999999988</c:v>
                </c:pt>
                <c:pt idx="395">
                  <c:v>28.827999999999999</c:v>
                </c:pt>
                <c:pt idx="396">
                  <c:v>30.632000000000001</c:v>
                </c:pt>
                <c:pt idx="397">
                  <c:v>33.549000000000007</c:v>
                </c:pt>
                <c:pt idx="398">
                  <c:v>33.903000000000006</c:v>
                </c:pt>
                <c:pt idx="399">
                  <c:v>29.611000000000011</c:v>
                </c:pt>
                <c:pt idx="400">
                  <c:v>34.932000000000002</c:v>
                </c:pt>
                <c:pt idx="401">
                  <c:v>36.326000000000001</c:v>
                </c:pt>
                <c:pt idx="402">
                  <c:v>34.824000000000005</c:v>
                </c:pt>
                <c:pt idx="403">
                  <c:v>34.513000000000005</c:v>
                </c:pt>
                <c:pt idx="404">
                  <c:v>32.033000000000001</c:v>
                </c:pt>
                <c:pt idx="405">
                  <c:v>30.411999999999999</c:v>
                </c:pt>
                <c:pt idx="406">
                  <c:v>39.083000000000006</c:v>
                </c:pt>
                <c:pt idx="407">
                  <c:v>46.190000000000012</c:v>
                </c:pt>
                <c:pt idx="408">
                  <c:v>43.715000000000003</c:v>
                </c:pt>
                <c:pt idx="409">
                  <c:v>36.668000000000013</c:v>
                </c:pt>
                <c:pt idx="410">
                  <c:v>37.933</c:v>
                </c:pt>
                <c:pt idx="411">
                  <c:v>37.498000000000012</c:v>
                </c:pt>
                <c:pt idx="412">
                  <c:v>40.365000000000002</c:v>
                </c:pt>
                <c:pt idx="413">
                  <c:v>38.751000000000005</c:v>
                </c:pt>
                <c:pt idx="414">
                  <c:v>43.281000000000006</c:v>
                </c:pt>
                <c:pt idx="415">
                  <c:v>44.728000000000023</c:v>
                </c:pt>
                <c:pt idx="416">
                  <c:v>43.724000000000011</c:v>
                </c:pt>
                <c:pt idx="417">
                  <c:v>40.364000000000004</c:v>
                </c:pt>
                <c:pt idx="418">
                  <c:v>42.095000000000013</c:v>
                </c:pt>
                <c:pt idx="419">
                  <c:v>43.422000000000011</c:v>
                </c:pt>
                <c:pt idx="420">
                  <c:v>42.326000000000001</c:v>
                </c:pt>
                <c:pt idx="421">
                  <c:v>40.620000000000012</c:v>
                </c:pt>
                <c:pt idx="422">
                  <c:v>40.424000000000007</c:v>
                </c:pt>
                <c:pt idx="423">
                  <c:v>42.185000000000002</c:v>
                </c:pt>
                <c:pt idx="424">
                  <c:v>46.742000000000012</c:v>
                </c:pt>
                <c:pt idx="425">
                  <c:v>41.075000000000003</c:v>
                </c:pt>
                <c:pt idx="426">
                  <c:v>42.71</c:v>
                </c:pt>
                <c:pt idx="427">
                  <c:v>46.969000000000001</c:v>
                </c:pt>
                <c:pt idx="428">
                  <c:v>52.760000000000012</c:v>
                </c:pt>
                <c:pt idx="429">
                  <c:v>50.628000000000021</c:v>
                </c:pt>
                <c:pt idx="430">
                  <c:v>40.572000000000003</c:v>
                </c:pt>
                <c:pt idx="431">
                  <c:v>43.03</c:v>
                </c:pt>
                <c:pt idx="432">
                  <c:v>43.905000000000001</c:v>
                </c:pt>
                <c:pt idx="433">
                  <c:v>52.050999999999995</c:v>
                </c:pt>
                <c:pt idx="434">
                  <c:v>48.71</c:v>
                </c:pt>
                <c:pt idx="435">
                  <c:v>45.952999999999996</c:v>
                </c:pt>
                <c:pt idx="440">
                  <c:v>81.066999999999993</c:v>
                </c:pt>
                <c:pt idx="441">
                  <c:v>69.334999999999994</c:v>
                </c:pt>
                <c:pt idx="442">
                  <c:v>63.496000000000002</c:v>
                </c:pt>
                <c:pt idx="443">
                  <c:v>63.736000000000011</c:v>
                </c:pt>
                <c:pt idx="444">
                  <c:v>61.211000000000006</c:v>
                </c:pt>
                <c:pt idx="445">
                  <c:v>63.884999999999998</c:v>
                </c:pt>
                <c:pt idx="446">
                  <c:v>64.988</c:v>
                </c:pt>
                <c:pt idx="447">
                  <c:v>62.67</c:v>
                </c:pt>
                <c:pt idx="448">
                  <c:v>62.829000000000001</c:v>
                </c:pt>
                <c:pt idx="449">
                  <c:v>66.036000000000001</c:v>
                </c:pt>
                <c:pt idx="450">
                  <c:v>59.741</c:v>
                </c:pt>
                <c:pt idx="451">
                  <c:v>56.838000000000001</c:v>
                </c:pt>
                <c:pt idx="452">
                  <c:v>55.852999999999994</c:v>
                </c:pt>
                <c:pt idx="453">
                  <c:v>52.121000000000002</c:v>
                </c:pt>
                <c:pt idx="454">
                  <c:v>60.002000000000002</c:v>
                </c:pt>
                <c:pt idx="455">
                  <c:v>62.343000000000004</c:v>
                </c:pt>
                <c:pt idx="456">
                  <c:v>58.515000000000001</c:v>
                </c:pt>
                <c:pt idx="457">
                  <c:v>58.491</c:v>
                </c:pt>
                <c:pt idx="458">
                  <c:v>53.246000000000002</c:v>
                </c:pt>
                <c:pt idx="459">
                  <c:v>56.483000000000004</c:v>
                </c:pt>
                <c:pt idx="460">
                  <c:v>62.049000000000007</c:v>
                </c:pt>
                <c:pt idx="461">
                  <c:v>61.798000000000023</c:v>
                </c:pt>
                <c:pt idx="462">
                  <c:v>57.642000000000003</c:v>
                </c:pt>
                <c:pt idx="463">
                  <c:v>58.830999999999996</c:v>
                </c:pt>
                <c:pt idx="464">
                  <c:v>60.48</c:v>
                </c:pt>
                <c:pt idx="465">
                  <c:v>57.760000000000012</c:v>
                </c:pt>
                <c:pt idx="466">
                  <c:v>60.614000000000004</c:v>
                </c:pt>
                <c:pt idx="467">
                  <c:v>65.370999999999981</c:v>
                </c:pt>
                <c:pt idx="468">
                  <c:v>59.705000000000013</c:v>
                </c:pt>
                <c:pt idx="469">
                  <c:v>64.055999999999983</c:v>
                </c:pt>
                <c:pt idx="470">
                  <c:v>67.85599999999998</c:v>
                </c:pt>
                <c:pt idx="471">
                  <c:v>64.315000000000012</c:v>
                </c:pt>
                <c:pt idx="472">
                  <c:v>61.124000000000002</c:v>
                </c:pt>
                <c:pt idx="473">
                  <c:v>61.186</c:v>
                </c:pt>
                <c:pt idx="474">
                  <c:v>50.144000000000005</c:v>
                </c:pt>
                <c:pt idx="475">
                  <c:v>51.596000000000011</c:v>
                </c:pt>
                <c:pt idx="476">
                  <c:v>58.190000000000012</c:v>
                </c:pt>
                <c:pt idx="477">
                  <c:v>61.012</c:v>
                </c:pt>
                <c:pt idx="478">
                  <c:v>57.272000000000013</c:v>
                </c:pt>
                <c:pt idx="479">
                  <c:v>56.079000000000001</c:v>
                </c:pt>
                <c:pt idx="480">
                  <c:v>55.847999999999999</c:v>
                </c:pt>
                <c:pt idx="481">
                  <c:v>53.899000000000001</c:v>
                </c:pt>
                <c:pt idx="482">
                  <c:v>58.835000000000001</c:v>
                </c:pt>
                <c:pt idx="483">
                  <c:v>57.480999999999995</c:v>
                </c:pt>
                <c:pt idx="484">
                  <c:v>64.784999999999997</c:v>
                </c:pt>
                <c:pt idx="485">
                  <c:v>65.884</c:v>
                </c:pt>
                <c:pt idx="486">
                  <c:v>67.183999999999983</c:v>
                </c:pt>
                <c:pt idx="487">
                  <c:v>57.746000000000002</c:v>
                </c:pt>
                <c:pt idx="488">
                  <c:v>58.497</c:v>
                </c:pt>
                <c:pt idx="489">
                  <c:v>60.309999999999995</c:v>
                </c:pt>
                <c:pt idx="490">
                  <c:v>58.762000000000022</c:v>
                </c:pt>
                <c:pt idx="491">
                  <c:v>61.726000000000013</c:v>
                </c:pt>
                <c:pt idx="492">
                  <c:v>62.382999999999996</c:v>
                </c:pt>
                <c:pt idx="493">
                  <c:v>57.795000000000023</c:v>
                </c:pt>
                <c:pt idx="494">
                  <c:v>58.108000000000011</c:v>
                </c:pt>
                <c:pt idx="495">
                  <c:v>61.299000000000028</c:v>
                </c:pt>
                <c:pt idx="496">
                  <c:v>60.379999999999995</c:v>
                </c:pt>
                <c:pt idx="497">
                  <c:v>57.966000000000001</c:v>
                </c:pt>
                <c:pt idx="498">
                  <c:v>57.09</c:v>
                </c:pt>
                <c:pt idx="499">
                  <c:v>56.524000000000001</c:v>
                </c:pt>
                <c:pt idx="500">
                  <c:v>57.800999999999995</c:v>
                </c:pt>
                <c:pt idx="501">
                  <c:v>57</c:v>
                </c:pt>
                <c:pt idx="502">
                  <c:v>59.108000000000011</c:v>
                </c:pt>
                <c:pt idx="507">
                  <c:v>77.621999999999986</c:v>
                </c:pt>
                <c:pt idx="508">
                  <c:v>80.045000000000002</c:v>
                </c:pt>
                <c:pt idx="509">
                  <c:v>80.313999999999993</c:v>
                </c:pt>
                <c:pt idx="510">
                  <c:v>73.132999999999981</c:v>
                </c:pt>
                <c:pt idx="511">
                  <c:v>65.271999999999991</c:v>
                </c:pt>
                <c:pt idx="512">
                  <c:v>67.408000000000001</c:v>
                </c:pt>
                <c:pt idx="513">
                  <c:v>70.164000000000001</c:v>
                </c:pt>
                <c:pt idx="514">
                  <c:v>68.903999999999996</c:v>
                </c:pt>
                <c:pt idx="515">
                  <c:v>61.127000000000002</c:v>
                </c:pt>
                <c:pt idx="516">
                  <c:v>57.18</c:v>
                </c:pt>
                <c:pt idx="517">
                  <c:v>60.033000000000001</c:v>
                </c:pt>
                <c:pt idx="518">
                  <c:v>69.2</c:v>
                </c:pt>
                <c:pt idx="519">
                  <c:v>64.168999999999983</c:v>
                </c:pt>
                <c:pt idx="520">
                  <c:v>65.437000000000026</c:v>
                </c:pt>
                <c:pt idx="521">
                  <c:v>64.331000000000003</c:v>
                </c:pt>
                <c:pt idx="522">
                  <c:v>65.367999999999995</c:v>
                </c:pt>
                <c:pt idx="523">
                  <c:v>64.144999999999996</c:v>
                </c:pt>
                <c:pt idx="524">
                  <c:v>64.349999999999994</c:v>
                </c:pt>
                <c:pt idx="525">
                  <c:v>65.692999999999998</c:v>
                </c:pt>
                <c:pt idx="526">
                  <c:v>67.124999999999986</c:v>
                </c:pt>
                <c:pt idx="527">
                  <c:v>60.086999999999996</c:v>
                </c:pt>
                <c:pt idx="528">
                  <c:v>58.839000000000006</c:v>
                </c:pt>
                <c:pt idx="529">
                  <c:v>60.189</c:v>
                </c:pt>
                <c:pt idx="530">
                  <c:v>63.815999999999995</c:v>
                </c:pt>
                <c:pt idx="531">
                  <c:v>66.783000000000001</c:v>
                </c:pt>
                <c:pt idx="532">
                  <c:v>57.613</c:v>
                </c:pt>
                <c:pt idx="533">
                  <c:v>51.160000000000011</c:v>
                </c:pt>
                <c:pt idx="534">
                  <c:v>55.184000000000005</c:v>
                </c:pt>
                <c:pt idx="535">
                  <c:v>59.735000000000021</c:v>
                </c:pt>
                <c:pt idx="536">
                  <c:v>57.171000000000006</c:v>
                </c:pt>
                <c:pt idx="537">
                  <c:v>64.346000000000004</c:v>
                </c:pt>
                <c:pt idx="538">
                  <c:v>64.869</c:v>
                </c:pt>
                <c:pt idx="539">
                  <c:v>60.402000000000001</c:v>
                </c:pt>
                <c:pt idx="540">
                  <c:v>61.296000000000028</c:v>
                </c:pt>
                <c:pt idx="541">
                  <c:v>60.99</c:v>
                </c:pt>
                <c:pt idx="542">
                  <c:v>59.321000000000005</c:v>
                </c:pt>
                <c:pt idx="543">
                  <c:v>58.193000000000012</c:v>
                </c:pt>
                <c:pt idx="544">
                  <c:v>61.592000000000013</c:v>
                </c:pt>
                <c:pt idx="545">
                  <c:v>61.176000000000002</c:v>
                </c:pt>
                <c:pt idx="546">
                  <c:v>63.305</c:v>
                </c:pt>
                <c:pt idx="547">
                  <c:v>61.749000000000002</c:v>
                </c:pt>
                <c:pt idx="548">
                  <c:v>54.942</c:v>
                </c:pt>
                <c:pt idx="549">
                  <c:v>53.195000000000022</c:v>
                </c:pt>
                <c:pt idx="550">
                  <c:v>55.902000000000001</c:v>
                </c:pt>
                <c:pt idx="551">
                  <c:v>58.822000000000003</c:v>
                </c:pt>
                <c:pt idx="552">
                  <c:v>62.827000000000005</c:v>
                </c:pt>
                <c:pt idx="553">
                  <c:v>61.289000000000001</c:v>
                </c:pt>
                <c:pt idx="554">
                  <c:v>54.963000000000001</c:v>
                </c:pt>
                <c:pt idx="555">
                  <c:v>54.68</c:v>
                </c:pt>
                <c:pt idx="556">
                  <c:v>58.866</c:v>
                </c:pt>
                <c:pt idx="557">
                  <c:v>60.806999999999995</c:v>
                </c:pt>
                <c:pt idx="558">
                  <c:v>57.37</c:v>
                </c:pt>
                <c:pt idx="559">
                  <c:v>62.615000000000002</c:v>
                </c:pt>
                <c:pt idx="560">
                  <c:v>62.068000000000012</c:v>
                </c:pt>
                <c:pt idx="561">
                  <c:v>59.499000000000002</c:v>
                </c:pt>
                <c:pt idx="562">
                  <c:v>58.167000000000002</c:v>
                </c:pt>
                <c:pt idx="563">
                  <c:v>58.153999999999996</c:v>
                </c:pt>
                <c:pt idx="564">
                  <c:v>61.056000000000004</c:v>
                </c:pt>
                <c:pt idx="570">
                  <c:v>75.042000000000002</c:v>
                </c:pt>
                <c:pt idx="571">
                  <c:v>75.177999999999983</c:v>
                </c:pt>
                <c:pt idx="572">
                  <c:v>71.066999999999993</c:v>
                </c:pt>
                <c:pt idx="573">
                  <c:v>71.739999999999995</c:v>
                </c:pt>
                <c:pt idx="574">
                  <c:v>70.212999999999994</c:v>
                </c:pt>
                <c:pt idx="575">
                  <c:v>71.568000000000012</c:v>
                </c:pt>
                <c:pt idx="576">
                  <c:v>60.884999999999998</c:v>
                </c:pt>
                <c:pt idx="577">
                  <c:v>62.51</c:v>
                </c:pt>
                <c:pt idx="578">
                  <c:v>60.766000000000012</c:v>
                </c:pt>
                <c:pt idx="579">
                  <c:v>62.706000000000003</c:v>
                </c:pt>
                <c:pt idx="580">
                  <c:v>63.254000000000005</c:v>
                </c:pt>
                <c:pt idx="581">
                  <c:v>60.783000000000001</c:v>
                </c:pt>
                <c:pt idx="582">
                  <c:v>58.185000000000002</c:v>
                </c:pt>
                <c:pt idx="583">
                  <c:v>58.677</c:v>
                </c:pt>
                <c:pt idx="584">
                  <c:v>62.133000000000003</c:v>
                </c:pt>
                <c:pt idx="585">
                  <c:v>58.855999999999995</c:v>
                </c:pt>
                <c:pt idx="586">
                  <c:v>52.221000000000011</c:v>
                </c:pt>
                <c:pt idx="587">
                  <c:v>52.711000000000006</c:v>
                </c:pt>
                <c:pt idx="588">
                  <c:v>52.623000000000012</c:v>
                </c:pt>
                <c:pt idx="589">
                  <c:v>55.698000000000022</c:v>
                </c:pt>
                <c:pt idx="590">
                  <c:v>56.552</c:v>
                </c:pt>
                <c:pt idx="591">
                  <c:v>57.381999999999998</c:v>
                </c:pt>
                <c:pt idx="592">
                  <c:v>62.564</c:v>
                </c:pt>
                <c:pt idx="593">
                  <c:v>56.507000000000005</c:v>
                </c:pt>
                <c:pt idx="594">
                  <c:v>58.731000000000002</c:v>
                </c:pt>
                <c:pt idx="595">
                  <c:v>54.536000000000001</c:v>
                </c:pt>
                <c:pt idx="596">
                  <c:v>55.614000000000004</c:v>
                </c:pt>
                <c:pt idx="597">
                  <c:v>63.001000000000005</c:v>
                </c:pt>
                <c:pt idx="598">
                  <c:v>60.027000000000001</c:v>
                </c:pt>
                <c:pt idx="599">
                  <c:v>57.313999999999993</c:v>
                </c:pt>
                <c:pt idx="600">
                  <c:v>56.732000000000021</c:v>
                </c:pt>
                <c:pt idx="601">
                  <c:v>56.603000000000002</c:v>
                </c:pt>
                <c:pt idx="602">
                  <c:v>58.935000000000002</c:v>
                </c:pt>
                <c:pt idx="603">
                  <c:v>56.318999999999996</c:v>
                </c:pt>
                <c:pt idx="604">
                  <c:v>58.2</c:v>
                </c:pt>
                <c:pt idx="605">
                  <c:v>58.972000000000001</c:v>
                </c:pt>
                <c:pt idx="606">
                  <c:v>56.483000000000004</c:v>
                </c:pt>
                <c:pt idx="607">
                  <c:v>59.147000000000006</c:v>
                </c:pt>
                <c:pt idx="608">
                  <c:v>58.424000000000007</c:v>
                </c:pt>
                <c:pt idx="609">
                  <c:v>67.198999999999998</c:v>
                </c:pt>
                <c:pt idx="610">
                  <c:v>56.61</c:v>
                </c:pt>
                <c:pt idx="611">
                  <c:v>62.306999999999995</c:v>
                </c:pt>
                <c:pt idx="612">
                  <c:v>63.085000000000001</c:v>
                </c:pt>
                <c:pt idx="613">
                  <c:v>61.17</c:v>
                </c:pt>
                <c:pt idx="614">
                  <c:v>61.491</c:v>
                </c:pt>
                <c:pt idx="615">
                  <c:v>57.260000000000012</c:v>
                </c:pt>
                <c:pt idx="616">
                  <c:v>56.745000000000012</c:v>
                </c:pt>
                <c:pt idx="617">
                  <c:v>61.257000000000005</c:v>
                </c:pt>
                <c:pt idx="618">
                  <c:v>63.139000000000003</c:v>
                </c:pt>
                <c:pt idx="619">
                  <c:v>64.918000000000006</c:v>
                </c:pt>
                <c:pt idx="620">
                  <c:v>63.266000000000012</c:v>
                </c:pt>
                <c:pt idx="621">
                  <c:v>59.428000000000011</c:v>
                </c:pt>
                <c:pt idx="622">
                  <c:v>60.467000000000006</c:v>
                </c:pt>
                <c:pt idx="623">
                  <c:v>54.056999999999995</c:v>
                </c:pt>
                <c:pt idx="624">
                  <c:v>53.847999999999999</c:v>
                </c:pt>
                <c:pt idx="625">
                  <c:v>55.064</c:v>
                </c:pt>
                <c:pt idx="626">
                  <c:v>61.662000000000013</c:v>
                </c:pt>
                <c:pt idx="627">
                  <c:v>57.976000000000006</c:v>
                </c:pt>
                <c:pt idx="628">
                  <c:v>53.699000000000012</c:v>
                </c:pt>
                <c:pt idx="629">
                  <c:v>57.238000000000021</c:v>
                </c:pt>
                <c:pt idx="630">
                  <c:v>60.016999999999996</c:v>
                </c:pt>
                <c:pt idx="631">
                  <c:v>54.041000000000004</c:v>
                </c:pt>
                <c:pt idx="636">
                  <c:v>70.465999999999994</c:v>
                </c:pt>
                <c:pt idx="637">
                  <c:v>67.433999999999997</c:v>
                </c:pt>
                <c:pt idx="638">
                  <c:v>71.346999999999994</c:v>
                </c:pt>
                <c:pt idx="639">
                  <c:v>61.098000000000013</c:v>
                </c:pt>
                <c:pt idx="640">
                  <c:v>58.68</c:v>
                </c:pt>
                <c:pt idx="641">
                  <c:v>58.375</c:v>
                </c:pt>
                <c:pt idx="642">
                  <c:v>58.779000000000003</c:v>
                </c:pt>
                <c:pt idx="643">
                  <c:v>53.850999999999999</c:v>
                </c:pt>
                <c:pt idx="644">
                  <c:v>52.815999999999995</c:v>
                </c:pt>
                <c:pt idx="645">
                  <c:v>55.196000000000012</c:v>
                </c:pt>
                <c:pt idx="646">
                  <c:v>51.101000000000006</c:v>
                </c:pt>
                <c:pt idx="647">
                  <c:v>55.636000000000003</c:v>
                </c:pt>
                <c:pt idx="648">
                  <c:v>57.217000000000006</c:v>
                </c:pt>
                <c:pt idx="649">
                  <c:v>53.633000000000003</c:v>
                </c:pt>
                <c:pt idx="650">
                  <c:v>54.027000000000001</c:v>
                </c:pt>
                <c:pt idx="651">
                  <c:v>51.198000000000022</c:v>
                </c:pt>
                <c:pt idx="652">
                  <c:v>49.971000000000004</c:v>
                </c:pt>
                <c:pt idx="653">
                  <c:v>49.483000000000004</c:v>
                </c:pt>
                <c:pt idx="654">
                  <c:v>46.306000000000004</c:v>
                </c:pt>
                <c:pt idx="655">
                  <c:v>49.507000000000005</c:v>
                </c:pt>
                <c:pt idx="656">
                  <c:v>49.943000000000005</c:v>
                </c:pt>
                <c:pt idx="657">
                  <c:v>50.446000000000005</c:v>
                </c:pt>
                <c:pt idx="658">
                  <c:v>50.771000000000001</c:v>
                </c:pt>
                <c:pt idx="659">
                  <c:v>57.618000000000002</c:v>
                </c:pt>
                <c:pt idx="660">
                  <c:v>59.657000000000004</c:v>
                </c:pt>
                <c:pt idx="661">
                  <c:v>55.355999999999995</c:v>
                </c:pt>
                <c:pt idx="662">
                  <c:v>56.875</c:v>
                </c:pt>
                <c:pt idx="663">
                  <c:v>55.153999999999996</c:v>
                </c:pt>
                <c:pt idx="664">
                  <c:v>51.927</c:v>
                </c:pt>
                <c:pt idx="665">
                  <c:v>54.525000000000013</c:v>
                </c:pt>
                <c:pt idx="666">
                  <c:v>50.207000000000001</c:v>
                </c:pt>
                <c:pt idx="667">
                  <c:v>51.124000000000002</c:v>
                </c:pt>
                <c:pt idx="668">
                  <c:v>56.880999999999993</c:v>
                </c:pt>
                <c:pt idx="669">
                  <c:v>55.402000000000001</c:v>
                </c:pt>
                <c:pt idx="670">
                  <c:v>56.583000000000006</c:v>
                </c:pt>
                <c:pt idx="671">
                  <c:v>57.016999999999996</c:v>
                </c:pt>
                <c:pt idx="672">
                  <c:v>53.413000000000004</c:v>
                </c:pt>
                <c:pt idx="673">
                  <c:v>55.242000000000012</c:v>
                </c:pt>
                <c:pt idx="674">
                  <c:v>64.123999999999981</c:v>
                </c:pt>
                <c:pt idx="675">
                  <c:v>57.318999999999996</c:v>
                </c:pt>
                <c:pt idx="676">
                  <c:v>55.843999999999994</c:v>
                </c:pt>
                <c:pt idx="677">
                  <c:v>55.942</c:v>
                </c:pt>
                <c:pt idx="678">
                  <c:v>57.076000000000001</c:v>
                </c:pt>
                <c:pt idx="679">
                  <c:v>56.372</c:v>
                </c:pt>
                <c:pt idx="680">
                  <c:v>48.858999999999995</c:v>
                </c:pt>
                <c:pt idx="681">
                  <c:v>48.602000000000011</c:v>
                </c:pt>
                <c:pt idx="682">
                  <c:v>46.749000000000002</c:v>
                </c:pt>
                <c:pt idx="683">
                  <c:v>49.104000000000006</c:v>
                </c:pt>
                <c:pt idx="684">
                  <c:v>54.062000000000012</c:v>
                </c:pt>
                <c:pt idx="685">
                  <c:v>58.283000000000001</c:v>
                </c:pt>
                <c:pt idx="686">
                  <c:v>55.696000000000012</c:v>
                </c:pt>
                <c:pt idx="687">
                  <c:v>57.594000000000001</c:v>
                </c:pt>
                <c:pt idx="688">
                  <c:v>58.247</c:v>
                </c:pt>
                <c:pt idx="689">
                  <c:v>60.899000000000001</c:v>
                </c:pt>
                <c:pt idx="690">
                  <c:v>61.306000000000004</c:v>
                </c:pt>
                <c:pt idx="691">
                  <c:v>56.336999999999996</c:v>
                </c:pt>
                <c:pt idx="692">
                  <c:v>60.601000000000006</c:v>
                </c:pt>
                <c:pt idx="693">
                  <c:v>56.663000000000011</c:v>
                </c:pt>
                <c:pt idx="694">
                  <c:v>53.596000000000011</c:v>
                </c:pt>
                <c:pt idx="695">
                  <c:v>65.972999999999999</c:v>
                </c:pt>
                <c:pt idx="696">
                  <c:v>61.806000000000004</c:v>
                </c:pt>
                <c:pt idx="697">
                  <c:v>59.449000000000005</c:v>
                </c:pt>
                <c:pt idx="698">
                  <c:v>58.305</c:v>
                </c:pt>
                <c:pt idx="699">
                  <c:v>56.172000000000011</c:v>
                </c:pt>
                <c:pt idx="700">
                  <c:v>57.613</c:v>
                </c:pt>
                <c:pt idx="701">
                  <c:v>59.660000000000011</c:v>
                </c:pt>
                <c:pt idx="702">
                  <c:v>63.044000000000004</c:v>
                </c:pt>
                <c:pt idx="703">
                  <c:v>57.249000000000002</c:v>
                </c:pt>
                <c:pt idx="704">
                  <c:v>56.803000000000004</c:v>
                </c:pt>
                <c:pt idx="705">
                  <c:v>54.714000000000006</c:v>
                </c:pt>
                <c:pt idx="706">
                  <c:v>54.927</c:v>
                </c:pt>
                <c:pt idx="707">
                  <c:v>57.4</c:v>
                </c:pt>
                <c:pt idx="708">
                  <c:v>66.781000000000006</c:v>
                </c:pt>
                <c:pt idx="709">
                  <c:v>55.583999999999996</c:v>
                </c:pt>
                <c:pt idx="714">
                  <c:v>65.741000000000042</c:v>
                </c:pt>
                <c:pt idx="715">
                  <c:v>64.323999999999998</c:v>
                </c:pt>
                <c:pt idx="716">
                  <c:v>63.067</c:v>
                </c:pt>
                <c:pt idx="717">
                  <c:v>63.951999999999998</c:v>
                </c:pt>
                <c:pt idx="718">
                  <c:v>59.509</c:v>
                </c:pt>
                <c:pt idx="719">
                  <c:v>64.154999999999987</c:v>
                </c:pt>
                <c:pt idx="720">
                  <c:v>53.493000000000002</c:v>
                </c:pt>
                <c:pt idx="721">
                  <c:v>55.309000000000005</c:v>
                </c:pt>
                <c:pt idx="722">
                  <c:v>56.816999999999993</c:v>
                </c:pt>
                <c:pt idx="723">
                  <c:v>51.751000000000005</c:v>
                </c:pt>
                <c:pt idx="724">
                  <c:v>52.566000000000003</c:v>
                </c:pt>
                <c:pt idx="725">
                  <c:v>57.103000000000002</c:v>
                </c:pt>
                <c:pt idx="726">
                  <c:v>59.44</c:v>
                </c:pt>
                <c:pt idx="727">
                  <c:v>53.046000000000006</c:v>
                </c:pt>
                <c:pt idx="728">
                  <c:v>53.184000000000005</c:v>
                </c:pt>
                <c:pt idx="729">
                  <c:v>51.814999999999998</c:v>
                </c:pt>
                <c:pt idx="730">
                  <c:v>49.553999999999995</c:v>
                </c:pt>
                <c:pt idx="731">
                  <c:v>52.9</c:v>
                </c:pt>
                <c:pt idx="732">
                  <c:v>53.109000000000002</c:v>
                </c:pt>
                <c:pt idx="733">
                  <c:v>51.032000000000011</c:v>
                </c:pt>
                <c:pt idx="734">
                  <c:v>52.940999999999995</c:v>
                </c:pt>
                <c:pt idx="735">
                  <c:v>55.75</c:v>
                </c:pt>
                <c:pt idx="736">
                  <c:v>50.41</c:v>
                </c:pt>
                <c:pt idx="737">
                  <c:v>52.58</c:v>
                </c:pt>
                <c:pt idx="738">
                  <c:v>47.593000000000011</c:v>
                </c:pt>
                <c:pt idx="739">
                  <c:v>50.726000000000013</c:v>
                </c:pt>
                <c:pt idx="740">
                  <c:v>56.165000000000013</c:v>
                </c:pt>
                <c:pt idx="741">
                  <c:v>58.277000000000001</c:v>
                </c:pt>
                <c:pt idx="742">
                  <c:v>52.275000000000013</c:v>
                </c:pt>
                <c:pt idx="743">
                  <c:v>50.161000000000001</c:v>
                </c:pt>
                <c:pt idx="744">
                  <c:v>49.995000000000012</c:v>
                </c:pt>
                <c:pt idx="745">
                  <c:v>49.238000000000021</c:v>
                </c:pt>
                <c:pt idx="746">
                  <c:v>49.44</c:v>
                </c:pt>
                <c:pt idx="747">
                  <c:v>45.201000000000001</c:v>
                </c:pt>
                <c:pt idx="748">
                  <c:v>45.02</c:v>
                </c:pt>
                <c:pt idx="749">
                  <c:v>52.387999999999998</c:v>
                </c:pt>
                <c:pt idx="750">
                  <c:v>56.786000000000001</c:v>
                </c:pt>
                <c:pt idx="751">
                  <c:v>56.674000000000007</c:v>
                </c:pt>
                <c:pt idx="752">
                  <c:v>54.932000000000002</c:v>
                </c:pt>
                <c:pt idx="753">
                  <c:v>56.887999999999998</c:v>
                </c:pt>
                <c:pt idx="754">
                  <c:v>53.979000000000006</c:v>
                </c:pt>
                <c:pt idx="755">
                  <c:v>54.193000000000012</c:v>
                </c:pt>
                <c:pt idx="756">
                  <c:v>56.414999999999999</c:v>
                </c:pt>
                <c:pt idx="757">
                  <c:v>51.145000000000003</c:v>
                </c:pt>
                <c:pt idx="758">
                  <c:v>52.052</c:v>
                </c:pt>
                <c:pt idx="759">
                  <c:v>52.025000000000013</c:v>
                </c:pt>
                <c:pt idx="760">
                  <c:v>51.467000000000006</c:v>
                </c:pt>
                <c:pt idx="761">
                  <c:v>53.336999999999996</c:v>
                </c:pt>
                <c:pt idx="762">
                  <c:v>50.221000000000011</c:v>
                </c:pt>
                <c:pt idx="763">
                  <c:v>44.521000000000001</c:v>
                </c:pt>
                <c:pt idx="764">
                  <c:v>45.6</c:v>
                </c:pt>
                <c:pt idx="765">
                  <c:v>49.416000000000004</c:v>
                </c:pt>
                <c:pt idx="766">
                  <c:v>49.873999999999995</c:v>
                </c:pt>
                <c:pt idx="767">
                  <c:v>52.049000000000007</c:v>
                </c:pt>
                <c:pt idx="768">
                  <c:v>50.107000000000006</c:v>
                </c:pt>
                <c:pt idx="769">
                  <c:v>48.311999999999998</c:v>
                </c:pt>
                <c:pt idx="770">
                  <c:v>51.671000000000006</c:v>
                </c:pt>
                <c:pt idx="771">
                  <c:v>53.047000000000004</c:v>
                </c:pt>
                <c:pt idx="772">
                  <c:v>51.303000000000004</c:v>
                </c:pt>
                <c:pt idx="773">
                  <c:v>51.65</c:v>
                </c:pt>
                <c:pt idx="774">
                  <c:v>52.59</c:v>
                </c:pt>
                <c:pt idx="775">
                  <c:v>48.127000000000002</c:v>
                </c:pt>
                <c:pt idx="776">
                  <c:v>49.368000000000002</c:v>
                </c:pt>
                <c:pt idx="777">
                  <c:v>47.489000000000004</c:v>
                </c:pt>
                <c:pt idx="778">
                  <c:v>45.273000000000003</c:v>
                </c:pt>
                <c:pt idx="779">
                  <c:v>51.449000000000005</c:v>
                </c:pt>
                <c:pt idx="780">
                  <c:v>53.308</c:v>
                </c:pt>
                <c:pt idx="781">
                  <c:v>51.139000000000003</c:v>
                </c:pt>
                <c:pt idx="782">
                  <c:v>49.131</c:v>
                </c:pt>
                <c:pt idx="783">
                  <c:v>46.518000000000001</c:v>
                </c:pt>
                <c:pt idx="784">
                  <c:v>45.547000000000004</c:v>
                </c:pt>
                <c:pt idx="785">
                  <c:v>43.795000000000023</c:v>
                </c:pt>
                <c:pt idx="790">
                  <c:v>69.001999999999995</c:v>
                </c:pt>
                <c:pt idx="791">
                  <c:v>65.56</c:v>
                </c:pt>
                <c:pt idx="792">
                  <c:v>73.998999999999995</c:v>
                </c:pt>
                <c:pt idx="793">
                  <c:v>63.677</c:v>
                </c:pt>
                <c:pt idx="794">
                  <c:v>67.616</c:v>
                </c:pt>
                <c:pt idx="795">
                  <c:v>63.743000000000002</c:v>
                </c:pt>
                <c:pt idx="796">
                  <c:v>58.137</c:v>
                </c:pt>
                <c:pt idx="797">
                  <c:v>62.977000000000004</c:v>
                </c:pt>
                <c:pt idx="798">
                  <c:v>56.402000000000001</c:v>
                </c:pt>
                <c:pt idx="799">
                  <c:v>52.785000000000011</c:v>
                </c:pt>
                <c:pt idx="800">
                  <c:v>55.856999999999999</c:v>
                </c:pt>
                <c:pt idx="801">
                  <c:v>54.724000000000011</c:v>
                </c:pt>
                <c:pt idx="802">
                  <c:v>50.098000000000013</c:v>
                </c:pt>
                <c:pt idx="803">
                  <c:v>52.993000000000002</c:v>
                </c:pt>
                <c:pt idx="804">
                  <c:v>53.076000000000001</c:v>
                </c:pt>
                <c:pt idx="805">
                  <c:v>48.416000000000004</c:v>
                </c:pt>
                <c:pt idx="806">
                  <c:v>52.762000000000022</c:v>
                </c:pt>
                <c:pt idx="807">
                  <c:v>54.164000000000001</c:v>
                </c:pt>
                <c:pt idx="808">
                  <c:v>52.585000000000001</c:v>
                </c:pt>
                <c:pt idx="809">
                  <c:v>46.252000000000002</c:v>
                </c:pt>
                <c:pt idx="810">
                  <c:v>46.876999999999995</c:v>
                </c:pt>
                <c:pt idx="811">
                  <c:v>48.97</c:v>
                </c:pt>
                <c:pt idx="812">
                  <c:v>49.762000000000022</c:v>
                </c:pt>
                <c:pt idx="813">
                  <c:v>50.064</c:v>
                </c:pt>
                <c:pt idx="814">
                  <c:v>46.399000000000001</c:v>
                </c:pt>
                <c:pt idx="815">
                  <c:v>49.566000000000003</c:v>
                </c:pt>
                <c:pt idx="816">
                  <c:v>45.356999999999999</c:v>
                </c:pt>
                <c:pt idx="817">
                  <c:v>47.576000000000001</c:v>
                </c:pt>
                <c:pt idx="818">
                  <c:v>49.951999999999998</c:v>
                </c:pt>
                <c:pt idx="819">
                  <c:v>44.772000000000013</c:v>
                </c:pt>
                <c:pt idx="820">
                  <c:v>47.163000000000011</c:v>
                </c:pt>
                <c:pt idx="821">
                  <c:v>50.466000000000001</c:v>
                </c:pt>
                <c:pt idx="822">
                  <c:v>50.285000000000011</c:v>
                </c:pt>
                <c:pt idx="823">
                  <c:v>47.095000000000013</c:v>
                </c:pt>
                <c:pt idx="824">
                  <c:v>52.631</c:v>
                </c:pt>
                <c:pt idx="825">
                  <c:v>49.644000000000005</c:v>
                </c:pt>
                <c:pt idx="826">
                  <c:v>47.378</c:v>
                </c:pt>
                <c:pt idx="827">
                  <c:v>51.419000000000004</c:v>
                </c:pt>
                <c:pt idx="828">
                  <c:v>53.493000000000002</c:v>
                </c:pt>
                <c:pt idx="829">
                  <c:v>50.628000000000021</c:v>
                </c:pt>
                <c:pt idx="830">
                  <c:v>45.498000000000012</c:v>
                </c:pt>
                <c:pt idx="831">
                  <c:v>46.075000000000003</c:v>
                </c:pt>
                <c:pt idx="832">
                  <c:v>47.233000000000011</c:v>
                </c:pt>
                <c:pt idx="833">
                  <c:v>50.870999999999995</c:v>
                </c:pt>
                <c:pt idx="834">
                  <c:v>51.713000000000001</c:v>
                </c:pt>
                <c:pt idx="835">
                  <c:v>47.873999999999995</c:v>
                </c:pt>
                <c:pt idx="836">
                  <c:v>55.717000000000006</c:v>
                </c:pt>
                <c:pt idx="837">
                  <c:v>57.190000000000012</c:v>
                </c:pt>
                <c:pt idx="838">
                  <c:v>48.55</c:v>
                </c:pt>
                <c:pt idx="839">
                  <c:v>55.833999999999996</c:v>
                </c:pt>
                <c:pt idx="840">
                  <c:v>55.574000000000005</c:v>
                </c:pt>
                <c:pt idx="841">
                  <c:v>50.078000000000003</c:v>
                </c:pt>
                <c:pt idx="842">
                  <c:v>52.376999999999995</c:v>
                </c:pt>
                <c:pt idx="843">
                  <c:v>52.15</c:v>
                </c:pt>
                <c:pt idx="844">
                  <c:v>47.995000000000012</c:v>
                </c:pt>
                <c:pt idx="845">
                  <c:v>48.98</c:v>
                </c:pt>
                <c:pt idx="846">
                  <c:v>50.57</c:v>
                </c:pt>
                <c:pt idx="847">
                  <c:v>47.776000000000003</c:v>
                </c:pt>
                <c:pt idx="848">
                  <c:v>48.042000000000002</c:v>
                </c:pt>
                <c:pt idx="849">
                  <c:v>49.096000000000011</c:v>
                </c:pt>
                <c:pt idx="850">
                  <c:v>46.61</c:v>
                </c:pt>
                <c:pt idx="851">
                  <c:v>47.853999999999999</c:v>
                </c:pt>
                <c:pt idx="852">
                  <c:v>46.732000000000021</c:v>
                </c:pt>
                <c:pt idx="853">
                  <c:v>44.818999999999996</c:v>
                </c:pt>
                <c:pt idx="854">
                  <c:v>47.190000000000012</c:v>
                </c:pt>
                <c:pt idx="855">
                  <c:v>47.798000000000023</c:v>
                </c:pt>
                <c:pt idx="856">
                  <c:v>47.361000000000004</c:v>
                </c:pt>
                <c:pt idx="857">
                  <c:v>49.323</c:v>
                </c:pt>
                <c:pt idx="858">
                  <c:v>49.883999999999993</c:v>
                </c:pt>
                <c:pt idx="859">
                  <c:v>46.257000000000005</c:v>
                </c:pt>
                <c:pt idx="860">
                  <c:v>47.302</c:v>
                </c:pt>
                <c:pt idx="861">
                  <c:v>48.410999999999994</c:v>
                </c:pt>
                <c:pt idx="867">
                  <c:v>64.408000000000001</c:v>
                </c:pt>
                <c:pt idx="868">
                  <c:v>62.209000000000003</c:v>
                </c:pt>
                <c:pt idx="869">
                  <c:v>61.708000000000013</c:v>
                </c:pt>
                <c:pt idx="870">
                  <c:v>56.309999999999995</c:v>
                </c:pt>
                <c:pt idx="871">
                  <c:v>55.806999999999995</c:v>
                </c:pt>
                <c:pt idx="872">
                  <c:v>61.038000000000011</c:v>
                </c:pt>
                <c:pt idx="873">
                  <c:v>56.598000000000013</c:v>
                </c:pt>
                <c:pt idx="874">
                  <c:v>55.55</c:v>
                </c:pt>
                <c:pt idx="875">
                  <c:v>55.15</c:v>
                </c:pt>
                <c:pt idx="876">
                  <c:v>49.849999999999994</c:v>
                </c:pt>
                <c:pt idx="877">
                  <c:v>50.21</c:v>
                </c:pt>
                <c:pt idx="878">
                  <c:v>55.209000000000003</c:v>
                </c:pt>
                <c:pt idx="879">
                  <c:v>54.314999999999998</c:v>
                </c:pt>
                <c:pt idx="880">
                  <c:v>53.262000000000022</c:v>
                </c:pt>
                <c:pt idx="881">
                  <c:v>59.937000000000005</c:v>
                </c:pt>
                <c:pt idx="882">
                  <c:v>54.435000000000002</c:v>
                </c:pt>
                <c:pt idx="883">
                  <c:v>50.969000000000001</c:v>
                </c:pt>
                <c:pt idx="884">
                  <c:v>52.56</c:v>
                </c:pt>
                <c:pt idx="885">
                  <c:v>51.253</c:v>
                </c:pt>
                <c:pt idx="886">
                  <c:v>46.271000000000001</c:v>
                </c:pt>
                <c:pt idx="887">
                  <c:v>54.332000000000001</c:v>
                </c:pt>
                <c:pt idx="888">
                  <c:v>49.433</c:v>
                </c:pt>
                <c:pt idx="889">
                  <c:v>52.316999999999993</c:v>
                </c:pt>
                <c:pt idx="890">
                  <c:v>50.42</c:v>
                </c:pt>
                <c:pt idx="891">
                  <c:v>50.323</c:v>
                </c:pt>
                <c:pt idx="892">
                  <c:v>52.719000000000001</c:v>
                </c:pt>
                <c:pt idx="893">
                  <c:v>51.119</c:v>
                </c:pt>
                <c:pt idx="894">
                  <c:v>41.284000000000006</c:v>
                </c:pt>
                <c:pt idx="895">
                  <c:v>44.426000000000002</c:v>
                </c:pt>
                <c:pt idx="896">
                  <c:v>45.653000000000006</c:v>
                </c:pt>
                <c:pt idx="897">
                  <c:v>44.182000000000002</c:v>
                </c:pt>
                <c:pt idx="898">
                  <c:v>41.903999999999996</c:v>
                </c:pt>
                <c:pt idx="899">
                  <c:v>49.579000000000001</c:v>
                </c:pt>
                <c:pt idx="900">
                  <c:v>51.335000000000001</c:v>
                </c:pt>
                <c:pt idx="901">
                  <c:v>46.853999999999999</c:v>
                </c:pt>
                <c:pt idx="902">
                  <c:v>51.129000000000012</c:v>
                </c:pt>
                <c:pt idx="903">
                  <c:v>45.733000000000011</c:v>
                </c:pt>
                <c:pt idx="904">
                  <c:v>43.882999999999996</c:v>
                </c:pt>
                <c:pt idx="905">
                  <c:v>47.659000000000006</c:v>
                </c:pt>
                <c:pt idx="906">
                  <c:v>47.119</c:v>
                </c:pt>
                <c:pt idx="907">
                  <c:v>44.094000000000001</c:v>
                </c:pt>
                <c:pt idx="908">
                  <c:v>48.989000000000004</c:v>
                </c:pt>
                <c:pt idx="909">
                  <c:v>49.556999999999995</c:v>
                </c:pt>
                <c:pt idx="910">
                  <c:v>44.967000000000006</c:v>
                </c:pt>
                <c:pt idx="911">
                  <c:v>47.935000000000002</c:v>
                </c:pt>
                <c:pt idx="912">
                  <c:v>42.478000000000002</c:v>
                </c:pt>
                <c:pt idx="913">
                  <c:v>45.287000000000006</c:v>
                </c:pt>
                <c:pt idx="914">
                  <c:v>50.424000000000007</c:v>
                </c:pt>
                <c:pt idx="915">
                  <c:v>49.287000000000006</c:v>
                </c:pt>
                <c:pt idx="916">
                  <c:v>45.661000000000001</c:v>
                </c:pt>
                <c:pt idx="917">
                  <c:v>47.967000000000006</c:v>
                </c:pt>
                <c:pt idx="918">
                  <c:v>49.382999999999996</c:v>
                </c:pt>
                <c:pt idx="919">
                  <c:v>42.497</c:v>
                </c:pt>
                <c:pt idx="920">
                  <c:v>45.251000000000005</c:v>
                </c:pt>
                <c:pt idx="921">
                  <c:v>45.486000000000004</c:v>
                </c:pt>
                <c:pt idx="922">
                  <c:v>40.704000000000001</c:v>
                </c:pt>
                <c:pt idx="923">
                  <c:v>43.197000000000003</c:v>
                </c:pt>
                <c:pt idx="924">
                  <c:v>42.905000000000001</c:v>
                </c:pt>
                <c:pt idx="925">
                  <c:v>40.822000000000003</c:v>
                </c:pt>
                <c:pt idx="926">
                  <c:v>45.797000000000011</c:v>
                </c:pt>
                <c:pt idx="927">
                  <c:v>45.494</c:v>
                </c:pt>
                <c:pt idx="928">
                  <c:v>42.5</c:v>
                </c:pt>
                <c:pt idx="929">
                  <c:v>49.736000000000011</c:v>
                </c:pt>
                <c:pt idx="930">
                  <c:v>45.417999999999999</c:v>
                </c:pt>
                <c:pt idx="931">
                  <c:v>41.817999999999998</c:v>
                </c:pt>
                <c:pt idx="932">
                  <c:v>44.155000000000001</c:v>
                </c:pt>
                <c:pt idx="933">
                  <c:v>38.274000000000001</c:v>
                </c:pt>
                <c:pt idx="934">
                  <c:v>39.980000000000004</c:v>
                </c:pt>
                <c:pt idx="935">
                  <c:v>43.122000000000021</c:v>
                </c:pt>
                <c:pt idx="936">
                  <c:v>42.136000000000003</c:v>
                </c:pt>
                <c:pt idx="942">
                  <c:v>61.024000000000001</c:v>
                </c:pt>
                <c:pt idx="943">
                  <c:v>58.817999999999998</c:v>
                </c:pt>
                <c:pt idx="944">
                  <c:v>63.006</c:v>
                </c:pt>
                <c:pt idx="945">
                  <c:v>61.891000000000005</c:v>
                </c:pt>
                <c:pt idx="946">
                  <c:v>55.153999999999996</c:v>
                </c:pt>
                <c:pt idx="947">
                  <c:v>56.272000000000013</c:v>
                </c:pt>
                <c:pt idx="948">
                  <c:v>53.994</c:v>
                </c:pt>
                <c:pt idx="949">
                  <c:v>48.199000000000012</c:v>
                </c:pt>
                <c:pt idx="950">
                  <c:v>50.602000000000011</c:v>
                </c:pt>
                <c:pt idx="951">
                  <c:v>50.126000000000012</c:v>
                </c:pt>
                <c:pt idx="952">
                  <c:v>47.494</c:v>
                </c:pt>
                <c:pt idx="953">
                  <c:v>47.294000000000011</c:v>
                </c:pt>
                <c:pt idx="954">
                  <c:v>47.024000000000001</c:v>
                </c:pt>
                <c:pt idx="955">
                  <c:v>50.649000000000001</c:v>
                </c:pt>
                <c:pt idx="956">
                  <c:v>47.529000000000003</c:v>
                </c:pt>
                <c:pt idx="957">
                  <c:v>49.153999999999996</c:v>
                </c:pt>
                <c:pt idx="958">
                  <c:v>44.196000000000012</c:v>
                </c:pt>
                <c:pt idx="959">
                  <c:v>49.498000000000012</c:v>
                </c:pt>
                <c:pt idx="960">
                  <c:v>52.183</c:v>
                </c:pt>
                <c:pt idx="961">
                  <c:v>48.771000000000001</c:v>
                </c:pt>
                <c:pt idx="962">
                  <c:v>46.588000000000001</c:v>
                </c:pt>
                <c:pt idx="963">
                  <c:v>47.698000000000022</c:v>
                </c:pt>
                <c:pt idx="964">
                  <c:v>45.907000000000004</c:v>
                </c:pt>
                <c:pt idx="965">
                  <c:v>49.528000000000013</c:v>
                </c:pt>
                <c:pt idx="966">
                  <c:v>45.958999999999996</c:v>
                </c:pt>
                <c:pt idx="967">
                  <c:v>45.216000000000001</c:v>
                </c:pt>
                <c:pt idx="968">
                  <c:v>47.77</c:v>
                </c:pt>
                <c:pt idx="969">
                  <c:v>47.343000000000004</c:v>
                </c:pt>
                <c:pt idx="970">
                  <c:v>44.32</c:v>
                </c:pt>
                <c:pt idx="971">
                  <c:v>56.703000000000003</c:v>
                </c:pt>
                <c:pt idx="972">
                  <c:v>51.199000000000012</c:v>
                </c:pt>
                <c:pt idx="973">
                  <c:v>48.574000000000005</c:v>
                </c:pt>
                <c:pt idx="974">
                  <c:v>49.873999999999995</c:v>
                </c:pt>
                <c:pt idx="975">
                  <c:v>48.08</c:v>
                </c:pt>
                <c:pt idx="976">
                  <c:v>44.595000000000013</c:v>
                </c:pt>
                <c:pt idx="977">
                  <c:v>54.233000000000011</c:v>
                </c:pt>
                <c:pt idx="978">
                  <c:v>55.182000000000002</c:v>
                </c:pt>
                <c:pt idx="979">
                  <c:v>45.800999999999995</c:v>
                </c:pt>
                <c:pt idx="980">
                  <c:v>52.855999999999995</c:v>
                </c:pt>
                <c:pt idx="981">
                  <c:v>54.139000000000003</c:v>
                </c:pt>
                <c:pt idx="982">
                  <c:v>46.191000000000003</c:v>
                </c:pt>
                <c:pt idx="983">
                  <c:v>47.155000000000001</c:v>
                </c:pt>
                <c:pt idx="984">
                  <c:v>47.341999999999999</c:v>
                </c:pt>
                <c:pt idx="985">
                  <c:v>43.821000000000005</c:v>
                </c:pt>
                <c:pt idx="986">
                  <c:v>46.035000000000011</c:v>
                </c:pt>
                <c:pt idx="987">
                  <c:v>42.506</c:v>
                </c:pt>
                <c:pt idx="988">
                  <c:v>45.535000000000011</c:v>
                </c:pt>
                <c:pt idx="989">
                  <c:v>49.605000000000011</c:v>
                </c:pt>
                <c:pt idx="990">
                  <c:v>49.736000000000011</c:v>
                </c:pt>
                <c:pt idx="991">
                  <c:v>46.358999999999995</c:v>
                </c:pt>
                <c:pt idx="992">
                  <c:v>48.910999999999994</c:v>
                </c:pt>
                <c:pt idx="993">
                  <c:v>43.723000000000013</c:v>
                </c:pt>
                <c:pt idx="994">
                  <c:v>41.945</c:v>
                </c:pt>
                <c:pt idx="995">
                  <c:v>47.376999999999995</c:v>
                </c:pt>
                <c:pt idx="996">
                  <c:v>47.738000000000021</c:v>
                </c:pt>
                <c:pt idx="997">
                  <c:v>46.732000000000021</c:v>
                </c:pt>
                <c:pt idx="998">
                  <c:v>42.143000000000001</c:v>
                </c:pt>
                <c:pt idx="999">
                  <c:v>43.297000000000011</c:v>
                </c:pt>
                <c:pt idx="1000">
                  <c:v>44.513000000000005</c:v>
                </c:pt>
                <c:pt idx="1001">
                  <c:v>49.494</c:v>
                </c:pt>
                <c:pt idx="1002">
                  <c:v>50.836000000000006</c:v>
                </c:pt>
                <c:pt idx="1003">
                  <c:v>44.847999999999999</c:v>
                </c:pt>
                <c:pt idx="1004">
                  <c:v>44.419000000000004</c:v>
                </c:pt>
                <c:pt idx="1005">
                  <c:v>43.633000000000003</c:v>
                </c:pt>
                <c:pt idx="1006">
                  <c:v>43.685000000000002</c:v>
                </c:pt>
                <c:pt idx="1007">
                  <c:v>45.836999999999996</c:v>
                </c:pt>
                <c:pt idx="1008">
                  <c:v>48.54</c:v>
                </c:pt>
                <c:pt idx="1009">
                  <c:v>44.343000000000004</c:v>
                </c:pt>
                <c:pt idx="1010">
                  <c:v>43.933</c:v>
                </c:pt>
                <c:pt idx="1011">
                  <c:v>44.113</c:v>
                </c:pt>
                <c:pt idx="1012">
                  <c:v>43</c:v>
                </c:pt>
                <c:pt idx="1013">
                  <c:v>43.692000000000021</c:v>
                </c:pt>
                <c:pt idx="1018">
                  <c:v>62.241</c:v>
                </c:pt>
                <c:pt idx="1019">
                  <c:v>60.752000000000002</c:v>
                </c:pt>
                <c:pt idx="1020">
                  <c:v>62.836000000000006</c:v>
                </c:pt>
                <c:pt idx="1021">
                  <c:v>70.668999999999983</c:v>
                </c:pt>
                <c:pt idx="1022">
                  <c:v>67.894000000000005</c:v>
                </c:pt>
                <c:pt idx="1023">
                  <c:v>56.266000000000012</c:v>
                </c:pt>
                <c:pt idx="1024">
                  <c:v>48.575000000000003</c:v>
                </c:pt>
                <c:pt idx="1025">
                  <c:v>50.812999999999995</c:v>
                </c:pt>
                <c:pt idx="1026">
                  <c:v>46.383999999999993</c:v>
                </c:pt>
                <c:pt idx="1027">
                  <c:v>50.950999999999993</c:v>
                </c:pt>
                <c:pt idx="1028">
                  <c:v>51.589000000000006</c:v>
                </c:pt>
                <c:pt idx="1029">
                  <c:v>56.818999999999996</c:v>
                </c:pt>
                <c:pt idx="1030">
                  <c:v>53.106000000000002</c:v>
                </c:pt>
                <c:pt idx="1031">
                  <c:v>52.035000000000011</c:v>
                </c:pt>
                <c:pt idx="1032">
                  <c:v>52.164000000000001</c:v>
                </c:pt>
                <c:pt idx="1033">
                  <c:v>49.026000000000003</c:v>
                </c:pt>
                <c:pt idx="1034">
                  <c:v>49.346999999999994</c:v>
                </c:pt>
                <c:pt idx="1035">
                  <c:v>50.353999999999999</c:v>
                </c:pt>
                <c:pt idx="1036">
                  <c:v>53.076000000000001</c:v>
                </c:pt>
                <c:pt idx="1037">
                  <c:v>51.361000000000004</c:v>
                </c:pt>
                <c:pt idx="1038">
                  <c:v>52.290000000000013</c:v>
                </c:pt>
                <c:pt idx="1039">
                  <c:v>47.916999999999994</c:v>
                </c:pt>
                <c:pt idx="1040">
                  <c:v>47.702000000000012</c:v>
                </c:pt>
                <c:pt idx="1041">
                  <c:v>51.8</c:v>
                </c:pt>
                <c:pt idx="1042">
                  <c:v>51.264000000000003</c:v>
                </c:pt>
                <c:pt idx="1043">
                  <c:v>53.405000000000001</c:v>
                </c:pt>
                <c:pt idx="1044">
                  <c:v>49.977000000000004</c:v>
                </c:pt>
                <c:pt idx="1045">
                  <c:v>46.897000000000006</c:v>
                </c:pt>
                <c:pt idx="1046">
                  <c:v>47.538000000000011</c:v>
                </c:pt>
                <c:pt idx="1047">
                  <c:v>51.844999999999999</c:v>
                </c:pt>
                <c:pt idx="1048">
                  <c:v>51.290000000000013</c:v>
                </c:pt>
                <c:pt idx="1049">
                  <c:v>52.891000000000005</c:v>
                </c:pt>
                <c:pt idx="1050">
                  <c:v>52.378</c:v>
                </c:pt>
                <c:pt idx="1051">
                  <c:v>47.688000000000002</c:v>
                </c:pt>
                <c:pt idx="1052">
                  <c:v>47.386999999999993</c:v>
                </c:pt>
                <c:pt idx="1053">
                  <c:v>50.417999999999999</c:v>
                </c:pt>
                <c:pt idx="1054">
                  <c:v>49.038000000000011</c:v>
                </c:pt>
                <c:pt idx="1055">
                  <c:v>52.308</c:v>
                </c:pt>
                <c:pt idx="1056">
                  <c:v>53.907000000000004</c:v>
                </c:pt>
                <c:pt idx="1057">
                  <c:v>51.867000000000004</c:v>
                </c:pt>
                <c:pt idx="1058">
                  <c:v>51.695000000000022</c:v>
                </c:pt>
                <c:pt idx="1059">
                  <c:v>51.095000000000013</c:v>
                </c:pt>
                <c:pt idx="1060">
                  <c:v>50.436</c:v>
                </c:pt>
                <c:pt idx="1061">
                  <c:v>48.981999999999999</c:v>
                </c:pt>
                <c:pt idx="1062">
                  <c:v>47.687000000000005</c:v>
                </c:pt>
                <c:pt idx="1063">
                  <c:v>46.575000000000003</c:v>
                </c:pt>
                <c:pt idx="1064">
                  <c:v>46.546000000000006</c:v>
                </c:pt>
                <c:pt idx="1065">
                  <c:v>50.678000000000011</c:v>
                </c:pt>
                <c:pt idx="1066">
                  <c:v>52.274000000000001</c:v>
                </c:pt>
                <c:pt idx="1067">
                  <c:v>45.686</c:v>
                </c:pt>
                <c:pt idx="1068">
                  <c:v>43.791000000000011</c:v>
                </c:pt>
                <c:pt idx="1069">
                  <c:v>46.327000000000005</c:v>
                </c:pt>
                <c:pt idx="1070">
                  <c:v>48.667000000000002</c:v>
                </c:pt>
                <c:pt idx="1071">
                  <c:v>52.843999999999994</c:v>
                </c:pt>
                <c:pt idx="1072">
                  <c:v>49.47</c:v>
                </c:pt>
                <c:pt idx="1073">
                  <c:v>58.923000000000002</c:v>
                </c:pt>
                <c:pt idx="1074">
                  <c:v>59.462000000000003</c:v>
                </c:pt>
                <c:pt idx="1075">
                  <c:v>50.852999999999994</c:v>
                </c:pt>
                <c:pt idx="1076">
                  <c:v>55.275000000000013</c:v>
                </c:pt>
                <c:pt idx="1077">
                  <c:v>51.407000000000004</c:v>
                </c:pt>
                <c:pt idx="1078">
                  <c:v>56.473000000000006</c:v>
                </c:pt>
                <c:pt idx="1079">
                  <c:v>59.096000000000011</c:v>
                </c:pt>
                <c:pt idx="1080">
                  <c:v>51.586999999999996</c:v>
                </c:pt>
                <c:pt idx="1081">
                  <c:v>60.868000000000002</c:v>
                </c:pt>
                <c:pt idx="1082">
                  <c:v>58.887999999999998</c:v>
                </c:pt>
                <c:pt idx="1083">
                  <c:v>55.661000000000001</c:v>
                </c:pt>
                <c:pt idx="1084">
                  <c:v>53.388999999999996</c:v>
                </c:pt>
                <c:pt idx="1085">
                  <c:v>56.624000000000002</c:v>
                </c:pt>
                <c:pt idx="1086">
                  <c:v>55.453999999999994</c:v>
                </c:pt>
                <c:pt idx="1087">
                  <c:v>51.994</c:v>
                </c:pt>
                <c:pt idx="1088">
                  <c:v>49.248000000000012</c:v>
                </c:pt>
                <c:pt idx="1094">
                  <c:v>84.406999999999996</c:v>
                </c:pt>
                <c:pt idx="1095">
                  <c:v>71.116</c:v>
                </c:pt>
                <c:pt idx="1096">
                  <c:v>61.2</c:v>
                </c:pt>
                <c:pt idx="1097">
                  <c:v>61.383999999999993</c:v>
                </c:pt>
                <c:pt idx="1098">
                  <c:v>59.227000000000011</c:v>
                </c:pt>
                <c:pt idx="1099">
                  <c:v>56.952999999999996</c:v>
                </c:pt>
                <c:pt idx="1100">
                  <c:v>58.729000000000013</c:v>
                </c:pt>
                <c:pt idx="1101">
                  <c:v>62.010999999999996</c:v>
                </c:pt>
                <c:pt idx="1102">
                  <c:v>58.502000000000002</c:v>
                </c:pt>
                <c:pt idx="1103">
                  <c:v>63.898000000000003</c:v>
                </c:pt>
                <c:pt idx="1104">
                  <c:v>62.380999999999993</c:v>
                </c:pt>
                <c:pt idx="1105">
                  <c:v>55.201000000000001</c:v>
                </c:pt>
                <c:pt idx="1106">
                  <c:v>51.204000000000001</c:v>
                </c:pt>
                <c:pt idx="1107">
                  <c:v>51.83</c:v>
                </c:pt>
                <c:pt idx="1108">
                  <c:v>52.120000000000012</c:v>
                </c:pt>
                <c:pt idx="1109">
                  <c:v>52.456999999999994</c:v>
                </c:pt>
                <c:pt idx="1110">
                  <c:v>52.674000000000007</c:v>
                </c:pt>
                <c:pt idx="1111">
                  <c:v>54.457999999999998</c:v>
                </c:pt>
                <c:pt idx="1112">
                  <c:v>55.536000000000001</c:v>
                </c:pt>
                <c:pt idx="1113">
                  <c:v>52.048000000000002</c:v>
                </c:pt>
                <c:pt idx="1114">
                  <c:v>54.168000000000013</c:v>
                </c:pt>
                <c:pt idx="1115">
                  <c:v>52.983999999999995</c:v>
                </c:pt>
                <c:pt idx="1116">
                  <c:v>55.525000000000013</c:v>
                </c:pt>
                <c:pt idx="1117">
                  <c:v>51.962000000000003</c:v>
                </c:pt>
                <c:pt idx="1118">
                  <c:v>52.627000000000002</c:v>
                </c:pt>
                <c:pt idx="1119">
                  <c:v>55.181000000000004</c:v>
                </c:pt>
                <c:pt idx="1120">
                  <c:v>50.414999999999999</c:v>
                </c:pt>
                <c:pt idx="1121">
                  <c:v>48.142000000000003</c:v>
                </c:pt>
                <c:pt idx="1122">
                  <c:v>48.349999999999994</c:v>
                </c:pt>
                <c:pt idx="1123">
                  <c:v>47.99</c:v>
                </c:pt>
                <c:pt idx="1124">
                  <c:v>46.686</c:v>
                </c:pt>
                <c:pt idx="1125">
                  <c:v>48.119</c:v>
                </c:pt>
                <c:pt idx="1126">
                  <c:v>47.8</c:v>
                </c:pt>
                <c:pt idx="1127">
                  <c:v>49.706000000000003</c:v>
                </c:pt>
                <c:pt idx="1128">
                  <c:v>54.27</c:v>
                </c:pt>
                <c:pt idx="1129">
                  <c:v>55.449000000000005</c:v>
                </c:pt>
                <c:pt idx="1130">
                  <c:v>48.64</c:v>
                </c:pt>
                <c:pt idx="1131">
                  <c:v>48.311999999999998</c:v>
                </c:pt>
                <c:pt idx="1132">
                  <c:v>49.806000000000004</c:v>
                </c:pt>
                <c:pt idx="1133">
                  <c:v>48.698000000000022</c:v>
                </c:pt>
                <c:pt idx="1134">
                  <c:v>52.693000000000012</c:v>
                </c:pt>
                <c:pt idx="1135">
                  <c:v>53.89</c:v>
                </c:pt>
                <c:pt idx="1136">
                  <c:v>47.202000000000012</c:v>
                </c:pt>
                <c:pt idx="1137">
                  <c:v>48.51</c:v>
                </c:pt>
                <c:pt idx="1138">
                  <c:v>50.016000000000005</c:v>
                </c:pt>
                <c:pt idx="1139">
                  <c:v>49.571000000000005</c:v>
                </c:pt>
                <c:pt idx="1140">
                  <c:v>49.763000000000012</c:v>
                </c:pt>
                <c:pt idx="1141">
                  <c:v>48.567</c:v>
                </c:pt>
                <c:pt idx="1142">
                  <c:v>42.194000000000003</c:v>
                </c:pt>
                <c:pt idx="1143">
                  <c:v>44.573</c:v>
                </c:pt>
                <c:pt idx="1144">
                  <c:v>48.310999999999993</c:v>
                </c:pt>
                <c:pt idx="1145">
                  <c:v>43.476000000000006</c:v>
                </c:pt>
                <c:pt idx="1146">
                  <c:v>44.249000000000002</c:v>
                </c:pt>
                <c:pt idx="1147">
                  <c:v>45.905000000000001</c:v>
                </c:pt>
                <c:pt idx="1148">
                  <c:v>49.449000000000005</c:v>
                </c:pt>
                <c:pt idx="1149">
                  <c:v>49.432000000000002</c:v>
                </c:pt>
                <c:pt idx="1150">
                  <c:v>44.303999999999995</c:v>
                </c:pt>
                <c:pt idx="1151">
                  <c:v>46.698000000000022</c:v>
                </c:pt>
                <c:pt idx="1152">
                  <c:v>42.219000000000001</c:v>
                </c:pt>
                <c:pt idx="1153">
                  <c:v>42.007000000000005</c:v>
                </c:pt>
                <c:pt idx="1154">
                  <c:v>44.496000000000002</c:v>
                </c:pt>
                <c:pt idx="1155">
                  <c:v>42.122000000000021</c:v>
                </c:pt>
                <c:pt idx="1156">
                  <c:v>39.67</c:v>
                </c:pt>
                <c:pt idx="1157">
                  <c:v>39.407000000000004</c:v>
                </c:pt>
                <c:pt idx="1158">
                  <c:v>37.648000000000003</c:v>
                </c:pt>
                <c:pt idx="1159">
                  <c:v>39.243000000000002</c:v>
                </c:pt>
                <c:pt idx="1160">
                  <c:v>43.507000000000005</c:v>
                </c:pt>
                <c:pt idx="1161">
                  <c:v>41.618000000000002</c:v>
                </c:pt>
                <c:pt idx="1162">
                  <c:v>38.164000000000001</c:v>
                </c:pt>
                <c:pt idx="1163">
                  <c:v>39.690000000000012</c:v>
                </c:pt>
                <c:pt idx="1164">
                  <c:v>39.104000000000006</c:v>
                </c:pt>
                <c:pt idx="1170">
                  <c:v>66.905000000000001</c:v>
                </c:pt>
                <c:pt idx="1171">
                  <c:v>63.358999999999995</c:v>
                </c:pt>
                <c:pt idx="1172">
                  <c:v>68.418999999999997</c:v>
                </c:pt>
                <c:pt idx="1173">
                  <c:v>62.693000000000012</c:v>
                </c:pt>
                <c:pt idx="1174">
                  <c:v>57.068000000000012</c:v>
                </c:pt>
                <c:pt idx="1175">
                  <c:v>58.275000000000013</c:v>
                </c:pt>
                <c:pt idx="1176">
                  <c:v>58.214000000000006</c:v>
                </c:pt>
                <c:pt idx="1177">
                  <c:v>54.088000000000001</c:v>
                </c:pt>
                <c:pt idx="1178">
                  <c:v>50.096000000000011</c:v>
                </c:pt>
                <c:pt idx="1179">
                  <c:v>47.699000000000012</c:v>
                </c:pt>
                <c:pt idx="1180">
                  <c:v>49.803000000000004</c:v>
                </c:pt>
                <c:pt idx="1181">
                  <c:v>52.759</c:v>
                </c:pt>
                <c:pt idx="1182">
                  <c:v>52.367000000000004</c:v>
                </c:pt>
                <c:pt idx="1183">
                  <c:v>43.608000000000011</c:v>
                </c:pt>
                <c:pt idx="1184">
                  <c:v>49.112000000000002</c:v>
                </c:pt>
                <c:pt idx="1185">
                  <c:v>48.311999999999998</c:v>
                </c:pt>
                <c:pt idx="1186">
                  <c:v>43.541000000000004</c:v>
                </c:pt>
                <c:pt idx="1187">
                  <c:v>45.822000000000003</c:v>
                </c:pt>
                <c:pt idx="1188">
                  <c:v>44</c:v>
                </c:pt>
                <c:pt idx="1189">
                  <c:v>44.716000000000001</c:v>
                </c:pt>
                <c:pt idx="1190">
                  <c:v>50.175000000000011</c:v>
                </c:pt>
                <c:pt idx="1191">
                  <c:v>50.108000000000011</c:v>
                </c:pt>
                <c:pt idx="1192">
                  <c:v>48.468000000000011</c:v>
                </c:pt>
                <c:pt idx="1193">
                  <c:v>47.253</c:v>
                </c:pt>
                <c:pt idx="1194">
                  <c:v>47.126000000000012</c:v>
                </c:pt>
                <c:pt idx="1195">
                  <c:v>45.379999999999995</c:v>
                </c:pt>
                <c:pt idx="1196">
                  <c:v>46.77</c:v>
                </c:pt>
                <c:pt idx="1197">
                  <c:v>42.706000000000003</c:v>
                </c:pt>
                <c:pt idx="1198">
                  <c:v>42.366</c:v>
                </c:pt>
                <c:pt idx="1199">
                  <c:v>51.188000000000002</c:v>
                </c:pt>
                <c:pt idx="1200">
                  <c:v>49.456999999999994</c:v>
                </c:pt>
                <c:pt idx="1201">
                  <c:v>42.679000000000002</c:v>
                </c:pt>
                <c:pt idx="1202">
                  <c:v>43.089000000000006</c:v>
                </c:pt>
                <c:pt idx="1203">
                  <c:v>42.679000000000002</c:v>
                </c:pt>
                <c:pt idx="1204">
                  <c:v>41.843999999999994</c:v>
                </c:pt>
                <c:pt idx="1205">
                  <c:v>43.932000000000002</c:v>
                </c:pt>
                <c:pt idx="1206">
                  <c:v>45.128000000000021</c:v>
                </c:pt>
                <c:pt idx="1207">
                  <c:v>43.934000000000005</c:v>
                </c:pt>
                <c:pt idx="1208">
                  <c:v>45.747</c:v>
                </c:pt>
                <c:pt idx="1209">
                  <c:v>46.309999999999995</c:v>
                </c:pt>
                <c:pt idx="1210">
                  <c:v>43.61</c:v>
                </c:pt>
                <c:pt idx="1211">
                  <c:v>46.290000000000013</c:v>
                </c:pt>
                <c:pt idx="1212">
                  <c:v>44.694000000000003</c:v>
                </c:pt>
                <c:pt idx="1213">
                  <c:v>40.295000000000023</c:v>
                </c:pt>
                <c:pt idx="1214">
                  <c:v>43.665000000000013</c:v>
                </c:pt>
                <c:pt idx="1215">
                  <c:v>44.194000000000003</c:v>
                </c:pt>
                <c:pt idx="1216">
                  <c:v>40.214000000000006</c:v>
                </c:pt>
                <c:pt idx="1217">
                  <c:v>45.056000000000004</c:v>
                </c:pt>
                <c:pt idx="1218">
                  <c:v>50.681000000000004</c:v>
                </c:pt>
                <c:pt idx="1219">
                  <c:v>44.07</c:v>
                </c:pt>
                <c:pt idx="1220">
                  <c:v>43.695000000000022</c:v>
                </c:pt>
                <c:pt idx="1221">
                  <c:v>36.318999999999996</c:v>
                </c:pt>
                <c:pt idx="1222">
                  <c:v>36.97</c:v>
                </c:pt>
                <c:pt idx="1223">
                  <c:v>39.027000000000001</c:v>
                </c:pt>
                <c:pt idx="1224">
                  <c:v>41.538000000000011</c:v>
                </c:pt>
                <c:pt idx="1225">
                  <c:v>38.708000000000013</c:v>
                </c:pt>
                <c:pt idx="1226">
                  <c:v>45.945</c:v>
                </c:pt>
                <c:pt idx="1227">
                  <c:v>50.043000000000006</c:v>
                </c:pt>
                <c:pt idx="1228">
                  <c:v>44.619</c:v>
                </c:pt>
                <c:pt idx="1229">
                  <c:v>40.939</c:v>
                </c:pt>
                <c:pt idx="1230">
                  <c:v>41.571000000000005</c:v>
                </c:pt>
                <c:pt idx="1231">
                  <c:v>42.641000000000005</c:v>
                </c:pt>
                <c:pt idx="1232">
                  <c:v>43.489000000000004</c:v>
                </c:pt>
                <c:pt idx="1233">
                  <c:v>40.486999999999995</c:v>
                </c:pt>
                <c:pt idx="1234">
                  <c:v>40.08</c:v>
                </c:pt>
                <c:pt idx="1235">
                  <c:v>46.372</c:v>
                </c:pt>
                <c:pt idx="1236">
                  <c:v>41.583999999999996</c:v>
                </c:pt>
                <c:pt idx="1237">
                  <c:v>43.138000000000012</c:v>
                </c:pt>
                <c:pt idx="1238">
                  <c:v>43.343000000000004</c:v>
                </c:pt>
                <c:pt idx="1239">
                  <c:v>38.631</c:v>
                </c:pt>
                <c:pt idx="1240">
                  <c:v>40.046000000000006</c:v>
                </c:pt>
                <c:pt idx="1241">
                  <c:v>41.186</c:v>
                </c:pt>
                <c:pt idx="1242">
                  <c:v>39.948</c:v>
                </c:pt>
                <c:pt idx="1243">
                  <c:v>37.744</c:v>
                </c:pt>
                <c:pt idx="1248">
                  <c:v>71.146000000000001</c:v>
                </c:pt>
                <c:pt idx="1249">
                  <c:v>61.631</c:v>
                </c:pt>
                <c:pt idx="1250">
                  <c:v>63.188000000000002</c:v>
                </c:pt>
                <c:pt idx="1251">
                  <c:v>60.031000000000006</c:v>
                </c:pt>
                <c:pt idx="1252">
                  <c:v>54.676000000000002</c:v>
                </c:pt>
                <c:pt idx="1253">
                  <c:v>55.809999999999995</c:v>
                </c:pt>
                <c:pt idx="1254">
                  <c:v>52.830999999999996</c:v>
                </c:pt>
                <c:pt idx="1255">
                  <c:v>50.504000000000005</c:v>
                </c:pt>
                <c:pt idx="1256">
                  <c:v>52.544000000000004</c:v>
                </c:pt>
                <c:pt idx="1257">
                  <c:v>51.797000000000011</c:v>
                </c:pt>
                <c:pt idx="1258">
                  <c:v>46.168000000000013</c:v>
                </c:pt>
                <c:pt idx="1259">
                  <c:v>50.094000000000001</c:v>
                </c:pt>
                <c:pt idx="1260">
                  <c:v>47.217000000000006</c:v>
                </c:pt>
                <c:pt idx="1261">
                  <c:v>46.926000000000002</c:v>
                </c:pt>
                <c:pt idx="1262">
                  <c:v>48.636000000000003</c:v>
                </c:pt>
                <c:pt idx="1263">
                  <c:v>46.066000000000003</c:v>
                </c:pt>
                <c:pt idx="1264">
                  <c:v>46.306999999999995</c:v>
                </c:pt>
                <c:pt idx="1265">
                  <c:v>48.053999999999995</c:v>
                </c:pt>
                <c:pt idx="1266">
                  <c:v>44.199000000000012</c:v>
                </c:pt>
                <c:pt idx="1267">
                  <c:v>44.773000000000003</c:v>
                </c:pt>
                <c:pt idx="1268">
                  <c:v>45.957999999999998</c:v>
                </c:pt>
                <c:pt idx="1269">
                  <c:v>44.973000000000006</c:v>
                </c:pt>
                <c:pt idx="1270">
                  <c:v>45</c:v>
                </c:pt>
                <c:pt idx="1271">
                  <c:v>50.178000000000011</c:v>
                </c:pt>
                <c:pt idx="1272">
                  <c:v>46.339999999999996</c:v>
                </c:pt>
                <c:pt idx="1273">
                  <c:v>44.486999999999995</c:v>
                </c:pt>
                <c:pt idx="1274">
                  <c:v>46.49</c:v>
                </c:pt>
                <c:pt idx="1275">
                  <c:v>46.632000000000012</c:v>
                </c:pt>
                <c:pt idx="1276">
                  <c:v>42.618000000000002</c:v>
                </c:pt>
                <c:pt idx="1277">
                  <c:v>46.188000000000002</c:v>
                </c:pt>
                <c:pt idx="1278">
                  <c:v>46.562000000000012</c:v>
                </c:pt>
                <c:pt idx="1279">
                  <c:v>45.138000000000012</c:v>
                </c:pt>
                <c:pt idx="1280">
                  <c:v>49.538000000000011</c:v>
                </c:pt>
                <c:pt idx="1281">
                  <c:v>48.064</c:v>
                </c:pt>
                <c:pt idx="1282">
                  <c:v>44.085000000000001</c:v>
                </c:pt>
                <c:pt idx="1283">
                  <c:v>47.606000000000002</c:v>
                </c:pt>
                <c:pt idx="1284">
                  <c:v>48.078000000000003</c:v>
                </c:pt>
                <c:pt idx="1285">
                  <c:v>43.407000000000004</c:v>
                </c:pt>
                <c:pt idx="1286">
                  <c:v>46.796000000000028</c:v>
                </c:pt>
                <c:pt idx="1287">
                  <c:v>47.218000000000011</c:v>
                </c:pt>
                <c:pt idx="1288">
                  <c:v>44.266000000000012</c:v>
                </c:pt>
                <c:pt idx="1289">
                  <c:v>51.983999999999995</c:v>
                </c:pt>
                <c:pt idx="1290">
                  <c:v>55.306999999999995</c:v>
                </c:pt>
                <c:pt idx="1291">
                  <c:v>53.396000000000001</c:v>
                </c:pt>
                <c:pt idx="1292">
                  <c:v>44.513000000000005</c:v>
                </c:pt>
                <c:pt idx="1293">
                  <c:v>43.177</c:v>
                </c:pt>
                <c:pt idx="1294">
                  <c:v>44.875</c:v>
                </c:pt>
                <c:pt idx="1295">
                  <c:v>48.115000000000002</c:v>
                </c:pt>
                <c:pt idx="1296">
                  <c:v>51.811999999999998</c:v>
                </c:pt>
                <c:pt idx="1297">
                  <c:v>53.631</c:v>
                </c:pt>
                <c:pt idx="1298">
                  <c:v>46.916999999999994</c:v>
                </c:pt>
                <c:pt idx="1299">
                  <c:v>44.438000000000002</c:v>
                </c:pt>
                <c:pt idx="1300">
                  <c:v>41.682000000000002</c:v>
                </c:pt>
                <c:pt idx="1301">
                  <c:v>45.893000000000001</c:v>
                </c:pt>
                <c:pt idx="1302">
                  <c:v>42.746000000000002</c:v>
                </c:pt>
                <c:pt idx="1303">
                  <c:v>46.868000000000002</c:v>
                </c:pt>
                <c:pt idx="1304">
                  <c:v>46.599000000000011</c:v>
                </c:pt>
                <c:pt idx="1305">
                  <c:v>52.203000000000003</c:v>
                </c:pt>
                <c:pt idx="1306">
                  <c:v>47.116</c:v>
                </c:pt>
                <c:pt idx="1307">
                  <c:v>52.14</c:v>
                </c:pt>
                <c:pt idx="1308">
                  <c:v>45.562000000000012</c:v>
                </c:pt>
                <c:pt idx="1309">
                  <c:v>45.161000000000001</c:v>
                </c:pt>
                <c:pt idx="1310">
                  <c:v>48.64</c:v>
                </c:pt>
                <c:pt idx="1311">
                  <c:v>46.369</c:v>
                </c:pt>
                <c:pt idx="1312">
                  <c:v>42.312999999999995</c:v>
                </c:pt>
                <c:pt idx="1313">
                  <c:v>49.340999999999994</c:v>
                </c:pt>
                <c:pt idx="1314">
                  <c:v>47.857999999999997</c:v>
                </c:pt>
                <c:pt idx="1315">
                  <c:v>46.324000000000005</c:v>
                </c:pt>
                <c:pt idx="1316">
                  <c:v>49.013000000000005</c:v>
                </c:pt>
                <c:pt idx="1317">
                  <c:v>49.652000000000001</c:v>
                </c:pt>
                <c:pt idx="1318">
                  <c:v>44.302</c:v>
                </c:pt>
                <c:pt idx="1319">
                  <c:v>45.007000000000005</c:v>
                </c:pt>
                <c:pt idx="1320">
                  <c:v>46.351999999999997</c:v>
                </c:pt>
                <c:pt idx="1321">
                  <c:v>49.435000000000002</c:v>
                </c:pt>
                <c:pt idx="1322">
                  <c:v>43.157000000000004</c:v>
                </c:pt>
                <c:pt idx="1323">
                  <c:v>44.312999999999995</c:v>
                </c:pt>
                <c:pt idx="1324">
                  <c:v>43.971000000000004</c:v>
                </c:pt>
                <c:pt idx="1325">
                  <c:v>49.953999999999994</c:v>
                </c:pt>
                <c:pt idx="1326">
                  <c:v>43.894000000000005</c:v>
                </c:pt>
                <c:pt idx="1331">
                  <c:v>68.018000000000001</c:v>
                </c:pt>
                <c:pt idx="1332">
                  <c:v>62.585000000000001</c:v>
                </c:pt>
                <c:pt idx="1333">
                  <c:v>62.697000000000003</c:v>
                </c:pt>
                <c:pt idx="1334">
                  <c:v>62.585000000000001</c:v>
                </c:pt>
                <c:pt idx="1335">
                  <c:v>60.846999999999994</c:v>
                </c:pt>
                <c:pt idx="1336">
                  <c:v>53.785000000000011</c:v>
                </c:pt>
                <c:pt idx="1337">
                  <c:v>57.615000000000002</c:v>
                </c:pt>
                <c:pt idx="1338">
                  <c:v>57.021000000000001</c:v>
                </c:pt>
                <c:pt idx="1339">
                  <c:v>50.942</c:v>
                </c:pt>
                <c:pt idx="1340">
                  <c:v>53.469000000000001</c:v>
                </c:pt>
                <c:pt idx="1341">
                  <c:v>48.862000000000002</c:v>
                </c:pt>
                <c:pt idx="1342">
                  <c:v>42.073</c:v>
                </c:pt>
                <c:pt idx="1343">
                  <c:v>45.913999999999994</c:v>
                </c:pt>
                <c:pt idx="1344">
                  <c:v>46.443999999999996</c:v>
                </c:pt>
                <c:pt idx="1345">
                  <c:v>44.173000000000002</c:v>
                </c:pt>
                <c:pt idx="1346">
                  <c:v>46.361000000000004</c:v>
                </c:pt>
                <c:pt idx="1347">
                  <c:v>49.555</c:v>
                </c:pt>
                <c:pt idx="1348">
                  <c:v>45.294000000000011</c:v>
                </c:pt>
                <c:pt idx="1349">
                  <c:v>48.385999999999996</c:v>
                </c:pt>
                <c:pt idx="1350">
                  <c:v>45.658000000000001</c:v>
                </c:pt>
                <c:pt idx="1351">
                  <c:v>48.153999999999996</c:v>
                </c:pt>
                <c:pt idx="1352">
                  <c:v>51.739000000000011</c:v>
                </c:pt>
                <c:pt idx="1353">
                  <c:v>48.152000000000001</c:v>
                </c:pt>
                <c:pt idx="1354">
                  <c:v>47.539000000000001</c:v>
                </c:pt>
                <c:pt idx="1355">
                  <c:v>48.687000000000005</c:v>
                </c:pt>
                <c:pt idx="1356">
                  <c:v>43.951999999999998</c:v>
                </c:pt>
                <c:pt idx="1357">
                  <c:v>44.255000000000003</c:v>
                </c:pt>
                <c:pt idx="1358">
                  <c:v>48.489000000000004</c:v>
                </c:pt>
                <c:pt idx="1359">
                  <c:v>47.394000000000005</c:v>
                </c:pt>
                <c:pt idx="1360">
                  <c:v>43.642000000000003</c:v>
                </c:pt>
                <c:pt idx="1361">
                  <c:v>48.217000000000006</c:v>
                </c:pt>
                <c:pt idx="1362">
                  <c:v>50.267000000000003</c:v>
                </c:pt>
                <c:pt idx="1363">
                  <c:v>48.442</c:v>
                </c:pt>
                <c:pt idx="1364">
                  <c:v>49.369</c:v>
                </c:pt>
                <c:pt idx="1365">
                  <c:v>46.65</c:v>
                </c:pt>
                <c:pt idx="1366">
                  <c:v>47.443000000000005</c:v>
                </c:pt>
                <c:pt idx="1367">
                  <c:v>50.220000000000013</c:v>
                </c:pt>
                <c:pt idx="1368">
                  <c:v>52.534000000000006</c:v>
                </c:pt>
                <c:pt idx="1369">
                  <c:v>48.122000000000021</c:v>
                </c:pt>
                <c:pt idx="1370">
                  <c:v>54.692000000000021</c:v>
                </c:pt>
                <c:pt idx="1371">
                  <c:v>57.728000000000023</c:v>
                </c:pt>
                <c:pt idx="1372">
                  <c:v>49.329000000000001</c:v>
                </c:pt>
                <c:pt idx="1373">
                  <c:v>48.13</c:v>
                </c:pt>
                <c:pt idx="1374">
                  <c:v>48.958999999999996</c:v>
                </c:pt>
                <c:pt idx="1375">
                  <c:v>46.305</c:v>
                </c:pt>
                <c:pt idx="1376">
                  <c:v>50.053000000000004</c:v>
                </c:pt>
                <c:pt idx="1377">
                  <c:v>50.229000000000013</c:v>
                </c:pt>
                <c:pt idx="1378">
                  <c:v>47.234000000000002</c:v>
                </c:pt>
                <c:pt idx="1379">
                  <c:v>55.905000000000001</c:v>
                </c:pt>
                <c:pt idx="1380">
                  <c:v>47.733000000000011</c:v>
                </c:pt>
                <c:pt idx="1381">
                  <c:v>50.347999999999999</c:v>
                </c:pt>
                <c:pt idx="1382">
                  <c:v>50.467000000000006</c:v>
                </c:pt>
                <c:pt idx="1383">
                  <c:v>45.968000000000011</c:v>
                </c:pt>
                <c:pt idx="1384">
                  <c:v>45.508000000000003</c:v>
                </c:pt>
                <c:pt idx="1385">
                  <c:v>48.833000000000006</c:v>
                </c:pt>
                <c:pt idx="1386">
                  <c:v>49.191000000000003</c:v>
                </c:pt>
                <c:pt idx="1387">
                  <c:v>46.135000000000012</c:v>
                </c:pt>
                <c:pt idx="1388">
                  <c:v>55.499000000000002</c:v>
                </c:pt>
                <c:pt idx="1389">
                  <c:v>56.105000000000011</c:v>
                </c:pt>
                <c:pt idx="1390">
                  <c:v>47.89</c:v>
                </c:pt>
                <c:pt idx="1391">
                  <c:v>49.296000000000028</c:v>
                </c:pt>
                <c:pt idx="1392">
                  <c:v>51.531000000000006</c:v>
                </c:pt>
                <c:pt idx="1393">
                  <c:v>45.5</c:v>
                </c:pt>
                <c:pt idx="1394">
                  <c:v>44.869</c:v>
                </c:pt>
                <c:pt idx="1395">
                  <c:v>45.838000000000001</c:v>
                </c:pt>
                <c:pt idx="1396">
                  <c:v>43.311999999999998</c:v>
                </c:pt>
                <c:pt idx="1397">
                  <c:v>53.488</c:v>
                </c:pt>
                <c:pt idx="1398">
                  <c:v>50.183</c:v>
                </c:pt>
                <c:pt idx="1399">
                  <c:v>44.728000000000023</c:v>
                </c:pt>
                <c:pt idx="1400">
                  <c:v>44.698000000000022</c:v>
                </c:pt>
                <c:pt idx="1401">
                  <c:v>43.350999999999999</c:v>
                </c:pt>
                <c:pt idx="1402">
                  <c:v>40.434000000000005</c:v>
                </c:pt>
                <c:pt idx="1403">
                  <c:v>45.381999999999998</c:v>
                </c:pt>
                <c:pt idx="1404">
                  <c:v>48.343000000000004</c:v>
                </c:pt>
                <c:pt idx="1405">
                  <c:v>44.115000000000002</c:v>
                </c:pt>
                <c:pt idx="1410">
                  <c:v>63.41</c:v>
                </c:pt>
                <c:pt idx="1411">
                  <c:v>59.916999999999994</c:v>
                </c:pt>
                <c:pt idx="1412">
                  <c:v>56.808</c:v>
                </c:pt>
                <c:pt idx="1413">
                  <c:v>57.532000000000011</c:v>
                </c:pt>
                <c:pt idx="1414">
                  <c:v>55.226000000000013</c:v>
                </c:pt>
                <c:pt idx="1415">
                  <c:v>52.675000000000011</c:v>
                </c:pt>
                <c:pt idx="1416">
                  <c:v>53.369</c:v>
                </c:pt>
                <c:pt idx="1417">
                  <c:v>55.207000000000001</c:v>
                </c:pt>
                <c:pt idx="1418">
                  <c:v>50.350999999999999</c:v>
                </c:pt>
                <c:pt idx="1419">
                  <c:v>39.125000000000021</c:v>
                </c:pt>
                <c:pt idx="1420">
                  <c:v>43.832000000000001</c:v>
                </c:pt>
                <c:pt idx="1421">
                  <c:v>43.715000000000003</c:v>
                </c:pt>
                <c:pt idx="1422">
                  <c:v>44.228000000000023</c:v>
                </c:pt>
                <c:pt idx="1423">
                  <c:v>42.632000000000012</c:v>
                </c:pt>
                <c:pt idx="1424">
                  <c:v>43.83</c:v>
                </c:pt>
                <c:pt idx="1425">
                  <c:v>46.399000000000001</c:v>
                </c:pt>
                <c:pt idx="1426">
                  <c:v>42.876000000000005</c:v>
                </c:pt>
                <c:pt idx="1427">
                  <c:v>40.951999999999998</c:v>
                </c:pt>
                <c:pt idx="1428">
                  <c:v>34.567</c:v>
                </c:pt>
                <c:pt idx="1429">
                  <c:v>41.286000000000001</c:v>
                </c:pt>
                <c:pt idx="1430">
                  <c:v>47.502000000000002</c:v>
                </c:pt>
                <c:pt idx="1431">
                  <c:v>41.228000000000023</c:v>
                </c:pt>
                <c:pt idx="1432">
                  <c:v>46.618000000000002</c:v>
                </c:pt>
                <c:pt idx="1433">
                  <c:v>43.979000000000006</c:v>
                </c:pt>
                <c:pt idx="1434">
                  <c:v>49.409000000000006</c:v>
                </c:pt>
                <c:pt idx="1435">
                  <c:v>44.759</c:v>
                </c:pt>
                <c:pt idx="1436">
                  <c:v>39.503</c:v>
                </c:pt>
                <c:pt idx="1437">
                  <c:v>43.383999999999993</c:v>
                </c:pt>
                <c:pt idx="1438">
                  <c:v>46.868000000000002</c:v>
                </c:pt>
                <c:pt idx="1439">
                  <c:v>46.458999999999996</c:v>
                </c:pt>
              </c:numCache>
            </c:numRef>
          </c:yVal>
          <c:smooth val="0"/>
        </c:ser>
        <c:ser>
          <c:idx val="2"/>
          <c:order val="2"/>
          <c:tx>
            <c:v>BC3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AE33_20151028!$B$9:$B$1448</c:f>
              <c:numCache>
                <c:formatCode>h:mm:ss</c:formatCode>
                <c:ptCount val="1440"/>
                <c:pt idx="0">
                  <c:v>0</c:v>
                </c:pt>
                <c:pt idx="1">
                  <c:v>6.9444444444444512E-4</c:v>
                </c:pt>
                <c:pt idx="2">
                  <c:v>1.3888888888888905E-3</c:v>
                </c:pt>
                <c:pt idx="3">
                  <c:v>2.0833333333333355E-3</c:v>
                </c:pt>
                <c:pt idx="4">
                  <c:v>2.7777777777777822E-3</c:v>
                </c:pt>
                <c:pt idx="5">
                  <c:v>3.4722222222222238E-3</c:v>
                </c:pt>
                <c:pt idx="6">
                  <c:v>4.1666666666666683E-3</c:v>
                </c:pt>
                <c:pt idx="7">
                  <c:v>4.8611111111111121E-3</c:v>
                </c:pt>
                <c:pt idx="8">
                  <c:v>5.5555555555555558E-3</c:v>
                </c:pt>
                <c:pt idx="9">
                  <c:v>6.2500000000000029E-3</c:v>
                </c:pt>
                <c:pt idx="10">
                  <c:v>6.9444444444444493E-3</c:v>
                </c:pt>
                <c:pt idx="11">
                  <c:v>7.6388888888888904E-3</c:v>
                </c:pt>
                <c:pt idx="12">
                  <c:v>8.3333333333333367E-3</c:v>
                </c:pt>
                <c:pt idx="13">
                  <c:v>9.0277777777777787E-3</c:v>
                </c:pt>
                <c:pt idx="14">
                  <c:v>9.7222222222222241E-3</c:v>
                </c:pt>
                <c:pt idx="15">
                  <c:v>1.0416666666666668E-2</c:v>
                </c:pt>
                <c:pt idx="16">
                  <c:v>1.1111111111111122E-2</c:v>
                </c:pt>
                <c:pt idx="17">
                  <c:v>1.1805555555555567E-2</c:v>
                </c:pt>
                <c:pt idx="18">
                  <c:v>1.2499999999999992E-2</c:v>
                </c:pt>
                <c:pt idx="19">
                  <c:v>1.3194444444444441E-2</c:v>
                </c:pt>
                <c:pt idx="20">
                  <c:v>1.38888888888889E-2</c:v>
                </c:pt>
                <c:pt idx="21">
                  <c:v>1.4583333333333339E-2</c:v>
                </c:pt>
                <c:pt idx="22">
                  <c:v>1.5277777777777781E-2</c:v>
                </c:pt>
                <c:pt idx="23">
                  <c:v>1.5972222222222228E-2</c:v>
                </c:pt>
                <c:pt idx="24">
                  <c:v>1.6666666666666677E-2</c:v>
                </c:pt>
                <c:pt idx="25">
                  <c:v>1.7361111111111126E-2</c:v>
                </c:pt>
                <c:pt idx="26">
                  <c:v>1.8055555555555561E-2</c:v>
                </c:pt>
                <c:pt idx="27">
                  <c:v>1.8750000000000003E-2</c:v>
                </c:pt>
                <c:pt idx="28">
                  <c:v>1.9444444444444445E-2</c:v>
                </c:pt>
                <c:pt idx="29">
                  <c:v>2.0138888888888887E-2</c:v>
                </c:pt>
                <c:pt idx="30">
                  <c:v>2.083333333333335E-2</c:v>
                </c:pt>
                <c:pt idx="31">
                  <c:v>2.1527777777777805E-2</c:v>
                </c:pt>
                <c:pt idx="32">
                  <c:v>2.2222222222222244E-2</c:v>
                </c:pt>
                <c:pt idx="33">
                  <c:v>2.2916666666666675E-2</c:v>
                </c:pt>
                <c:pt idx="34">
                  <c:v>2.3611111111111131E-2</c:v>
                </c:pt>
                <c:pt idx="35">
                  <c:v>2.4305555555555559E-2</c:v>
                </c:pt>
                <c:pt idx="36">
                  <c:v>2.5000000000000001E-2</c:v>
                </c:pt>
                <c:pt idx="37">
                  <c:v>2.569444444444445E-2</c:v>
                </c:pt>
                <c:pt idx="38">
                  <c:v>2.6388888888888882E-2</c:v>
                </c:pt>
                <c:pt idx="39">
                  <c:v>2.7083333333333355E-2</c:v>
                </c:pt>
                <c:pt idx="40">
                  <c:v>2.7777777777777811E-2</c:v>
                </c:pt>
                <c:pt idx="41">
                  <c:v>2.8472222222222239E-2</c:v>
                </c:pt>
                <c:pt idx="42">
                  <c:v>2.9166666666666667E-2</c:v>
                </c:pt>
                <c:pt idx="43">
                  <c:v>2.986111111111114E-2</c:v>
                </c:pt>
                <c:pt idx="44">
                  <c:v>3.0555555555555565E-2</c:v>
                </c:pt>
                <c:pt idx="45">
                  <c:v>3.1250000000000014E-2</c:v>
                </c:pt>
                <c:pt idx="46">
                  <c:v>3.1944444444444456E-2</c:v>
                </c:pt>
                <c:pt idx="47">
                  <c:v>3.2638888888888898E-2</c:v>
                </c:pt>
                <c:pt idx="48">
                  <c:v>3.333333333333334E-2</c:v>
                </c:pt>
                <c:pt idx="49">
                  <c:v>3.4027777777777803E-2</c:v>
                </c:pt>
                <c:pt idx="50">
                  <c:v>3.4722222222222231E-2</c:v>
                </c:pt>
                <c:pt idx="51">
                  <c:v>3.541666666666668E-2</c:v>
                </c:pt>
                <c:pt idx="52">
                  <c:v>3.6111111111111135E-2</c:v>
                </c:pt>
                <c:pt idx="53">
                  <c:v>3.6805555555555591E-2</c:v>
                </c:pt>
                <c:pt idx="54">
                  <c:v>3.7500000000000006E-2</c:v>
                </c:pt>
                <c:pt idx="55">
                  <c:v>3.8194444444444441E-2</c:v>
                </c:pt>
                <c:pt idx="56">
                  <c:v>3.888888888888889E-2</c:v>
                </c:pt>
                <c:pt idx="57">
                  <c:v>3.9583333333333345E-2</c:v>
                </c:pt>
                <c:pt idx="58">
                  <c:v>4.0277777777777767E-2</c:v>
                </c:pt>
                <c:pt idx="59">
                  <c:v>4.0972222222222243E-2</c:v>
                </c:pt>
                <c:pt idx="60">
                  <c:v>4.1666666666666671E-2</c:v>
                </c:pt>
                <c:pt idx="61">
                  <c:v>4.2361111111111155E-2</c:v>
                </c:pt>
                <c:pt idx="62">
                  <c:v>4.3055555555555541E-2</c:v>
                </c:pt>
                <c:pt idx="63">
                  <c:v>4.3750000000000011E-2</c:v>
                </c:pt>
                <c:pt idx="64">
                  <c:v>4.4444444444444488E-2</c:v>
                </c:pt>
                <c:pt idx="65">
                  <c:v>4.5138888888888895E-2</c:v>
                </c:pt>
                <c:pt idx="66">
                  <c:v>4.5833333333333399E-2</c:v>
                </c:pt>
                <c:pt idx="67">
                  <c:v>4.6527777777777765E-2</c:v>
                </c:pt>
                <c:pt idx="68">
                  <c:v>4.7222222222222263E-2</c:v>
                </c:pt>
                <c:pt idx="69">
                  <c:v>4.7916666666666705E-2</c:v>
                </c:pt>
                <c:pt idx="70">
                  <c:v>4.8611111111111119E-2</c:v>
                </c:pt>
                <c:pt idx="71">
                  <c:v>4.9305555555555547E-2</c:v>
                </c:pt>
                <c:pt idx="72">
                  <c:v>5.0000000000000024E-2</c:v>
                </c:pt>
                <c:pt idx="73">
                  <c:v>5.0694444444444486E-2</c:v>
                </c:pt>
                <c:pt idx="74">
                  <c:v>5.1388888888888887E-2</c:v>
                </c:pt>
                <c:pt idx="75">
                  <c:v>5.2083333333333398E-2</c:v>
                </c:pt>
                <c:pt idx="76">
                  <c:v>5.2777777777777792E-2</c:v>
                </c:pt>
                <c:pt idx="77">
                  <c:v>5.3472222222222254E-2</c:v>
                </c:pt>
                <c:pt idx="78">
                  <c:v>5.416666666666671E-2</c:v>
                </c:pt>
                <c:pt idx="79">
                  <c:v>5.4861111111111138E-2</c:v>
                </c:pt>
                <c:pt idx="80">
                  <c:v>5.5555555555555525E-2</c:v>
                </c:pt>
                <c:pt idx="81">
                  <c:v>5.6249999999999981E-2</c:v>
                </c:pt>
                <c:pt idx="82">
                  <c:v>5.694444444444445E-2</c:v>
                </c:pt>
                <c:pt idx="83">
                  <c:v>5.7638888888888892E-2</c:v>
                </c:pt>
                <c:pt idx="84">
                  <c:v>5.833333333333339E-2</c:v>
                </c:pt>
                <c:pt idx="85">
                  <c:v>5.902777777777779E-2</c:v>
                </c:pt>
                <c:pt idx="86">
                  <c:v>5.9722222222222295E-2</c:v>
                </c:pt>
                <c:pt idx="87">
                  <c:v>6.0416666666666709E-2</c:v>
                </c:pt>
                <c:pt idx="88">
                  <c:v>6.111111111111113E-2</c:v>
                </c:pt>
                <c:pt idx="89">
                  <c:v>6.1805555555555544E-2</c:v>
                </c:pt>
                <c:pt idx="90">
                  <c:v>6.2500000000000014E-2</c:v>
                </c:pt>
                <c:pt idx="91">
                  <c:v>6.3194444444444484E-2</c:v>
                </c:pt>
                <c:pt idx="92">
                  <c:v>6.3888888888888884E-2</c:v>
                </c:pt>
                <c:pt idx="93">
                  <c:v>6.4583333333333423E-2</c:v>
                </c:pt>
                <c:pt idx="94">
                  <c:v>6.5277777777777782E-2</c:v>
                </c:pt>
                <c:pt idx="95">
                  <c:v>6.5972222222222265E-2</c:v>
                </c:pt>
                <c:pt idx="96">
                  <c:v>6.666666666666668E-2</c:v>
                </c:pt>
                <c:pt idx="97">
                  <c:v>6.7361111111111163E-2</c:v>
                </c:pt>
                <c:pt idx="98">
                  <c:v>6.805555555555555E-2</c:v>
                </c:pt>
                <c:pt idx="99">
                  <c:v>6.8749999999999992E-2</c:v>
                </c:pt>
                <c:pt idx="100">
                  <c:v>6.9444444444444475E-2</c:v>
                </c:pt>
                <c:pt idx="101">
                  <c:v>7.0138888888888903E-2</c:v>
                </c:pt>
                <c:pt idx="102">
                  <c:v>7.0833333333333415E-2</c:v>
                </c:pt>
                <c:pt idx="103">
                  <c:v>7.1527777777777787E-2</c:v>
                </c:pt>
                <c:pt idx="104">
                  <c:v>7.2222222222222271E-2</c:v>
                </c:pt>
                <c:pt idx="105">
                  <c:v>7.2916666666666727E-2</c:v>
                </c:pt>
                <c:pt idx="106">
                  <c:v>7.3611111111111127E-2</c:v>
                </c:pt>
                <c:pt idx="107">
                  <c:v>7.4305555555555569E-2</c:v>
                </c:pt>
                <c:pt idx="108">
                  <c:v>7.5000000000000011E-2</c:v>
                </c:pt>
                <c:pt idx="109">
                  <c:v>7.5694444444444481E-2</c:v>
                </c:pt>
                <c:pt idx="110">
                  <c:v>7.6388888888888909E-2</c:v>
                </c:pt>
                <c:pt idx="111">
                  <c:v>7.7083333333333406E-2</c:v>
                </c:pt>
                <c:pt idx="112">
                  <c:v>7.7777777777777793E-2</c:v>
                </c:pt>
                <c:pt idx="113">
                  <c:v>7.8472222222222263E-2</c:v>
                </c:pt>
                <c:pt idx="114">
                  <c:v>7.9166666666666718E-2</c:v>
                </c:pt>
                <c:pt idx="115">
                  <c:v>7.9861111111111174E-2</c:v>
                </c:pt>
                <c:pt idx="116">
                  <c:v>8.0555555555555672E-2</c:v>
                </c:pt>
                <c:pt idx="117">
                  <c:v>8.1250000000000044E-2</c:v>
                </c:pt>
                <c:pt idx="118">
                  <c:v>8.1944444444444514E-2</c:v>
                </c:pt>
                <c:pt idx="119">
                  <c:v>8.2638888888888956E-2</c:v>
                </c:pt>
                <c:pt idx="120">
                  <c:v>8.3333333333333384E-2</c:v>
                </c:pt>
                <c:pt idx="121">
                  <c:v>8.4027777777777798E-2</c:v>
                </c:pt>
                <c:pt idx="122">
                  <c:v>8.472222222222231E-2</c:v>
                </c:pt>
                <c:pt idx="123">
                  <c:v>8.5416666666666724E-2</c:v>
                </c:pt>
                <c:pt idx="124">
                  <c:v>8.6111111111111069E-2</c:v>
                </c:pt>
                <c:pt idx="125">
                  <c:v>8.6805555555555566E-2</c:v>
                </c:pt>
                <c:pt idx="126">
                  <c:v>8.7500000000000022E-2</c:v>
                </c:pt>
                <c:pt idx="127">
                  <c:v>8.8194444444444561E-2</c:v>
                </c:pt>
                <c:pt idx="128">
                  <c:v>8.8888888888888934E-2</c:v>
                </c:pt>
                <c:pt idx="129">
                  <c:v>8.9583333333333362E-2</c:v>
                </c:pt>
                <c:pt idx="130">
                  <c:v>9.0277777777777721E-2</c:v>
                </c:pt>
                <c:pt idx="131">
                  <c:v>9.0972222222222246E-2</c:v>
                </c:pt>
                <c:pt idx="132">
                  <c:v>9.1666666666666757E-2</c:v>
                </c:pt>
                <c:pt idx="133">
                  <c:v>9.2361111111111061E-2</c:v>
                </c:pt>
                <c:pt idx="134">
                  <c:v>9.3055555555555655E-2</c:v>
                </c:pt>
                <c:pt idx="135">
                  <c:v>9.3750000000000097E-2</c:v>
                </c:pt>
                <c:pt idx="136">
                  <c:v>9.4444444444444511E-2</c:v>
                </c:pt>
                <c:pt idx="137">
                  <c:v>9.5138888888888981E-2</c:v>
                </c:pt>
                <c:pt idx="138">
                  <c:v>9.5833333333333368E-2</c:v>
                </c:pt>
                <c:pt idx="139">
                  <c:v>9.6527777777777754E-2</c:v>
                </c:pt>
                <c:pt idx="140">
                  <c:v>9.7222222222222238E-2</c:v>
                </c:pt>
                <c:pt idx="141">
                  <c:v>9.7916666666666707E-2</c:v>
                </c:pt>
                <c:pt idx="142">
                  <c:v>9.861111111111108E-2</c:v>
                </c:pt>
                <c:pt idx="143">
                  <c:v>9.9305555555555577E-2</c:v>
                </c:pt>
                <c:pt idx="144">
                  <c:v>0.10000000000000003</c:v>
                </c:pt>
                <c:pt idx="145">
                  <c:v>0.1006944444444445</c:v>
                </c:pt>
                <c:pt idx="146">
                  <c:v>0.10138888888888888</c:v>
                </c:pt>
                <c:pt idx="147">
                  <c:v>0.10208333333333336</c:v>
                </c:pt>
                <c:pt idx="148">
                  <c:v>0.10277777777777779</c:v>
                </c:pt>
                <c:pt idx="149">
                  <c:v>0.10347222222222227</c:v>
                </c:pt>
                <c:pt idx="150">
                  <c:v>0.10416666666666671</c:v>
                </c:pt>
                <c:pt idx="151">
                  <c:v>0.10486111111111115</c:v>
                </c:pt>
                <c:pt idx="152">
                  <c:v>0.1055555555555556</c:v>
                </c:pt>
                <c:pt idx="153">
                  <c:v>0.10625000000000002</c:v>
                </c:pt>
                <c:pt idx="154">
                  <c:v>0.10694444444444448</c:v>
                </c:pt>
                <c:pt idx="155">
                  <c:v>0.10763888888888892</c:v>
                </c:pt>
                <c:pt idx="156">
                  <c:v>0.10833333333333336</c:v>
                </c:pt>
                <c:pt idx="157">
                  <c:v>0.10902777777777779</c:v>
                </c:pt>
                <c:pt idx="158">
                  <c:v>0.10972222222222232</c:v>
                </c:pt>
                <c:pt idx="159">
                  <c:v>0.11041666666666665</c:v>
                </c:pt>
                <c:pt idx="160">
                  <c:v>0.11111111111111112</c:v>
                </c:pt>
                <c:pt idx="161">
                  <c:v>0.11180555555555557</c:v>
                </c:pt>
                <c:pt idx="162">
                  <c:v>0.11250000000000002</c:v>
                </c:pt>
                <c:pt idx="163">
                  <c:v>0.1131944444444445</c:v>
                </c:pt>
                <c:pt idx="164">
                  <c:v>0.11388888888888886</c:v>
                </c:pt>
                <c:pt idx="165">
                  <c:v>0.11458333333333334</c:v>
                </c:pt>
                <c:pt idx="166">
                  <c:v>0.11527777777777778</c:v>
                </c:pt>
                <c:pt idx="167">
                  <c:v>0.11597222222222227</c:v>
                </c:pt>
                <c:pt idx="168">
                  <c:v>0.11666666666666671</c:v>
                </c:pt>
                <c:pt idx="169">
                  <c:v>0.11736111111111112</c:v>
                </c:pt>
                <c:pt idx="170">
                  <c:v>0.11805555555555559</c:v>
                </c:pt>
                <c:pt idx="171">
                  <c:v>0.11875000000000006</c:v>
                </c:pt>
                <c:pt idx="172">
                  <c:v>0.11944444444444449</c:v>
                </c:pt>
                <c:pt idx="173">
                  <c:v>0.12013888888888889</c:v>
                </c:pt>
                <c:pt idx="174">
                  <c:v>0.12083333333333333</c:v>
                </c:pt>
                <c:pt idx="175">
                  <c:v>0.12152777777777779</c:v>
                </c:pt>
                <c:pt idx="176">
                  <c:v>0.12222222222222232</c:v>
                </c:pt>
                <c:pt idx="177">
                  <c:v>0.12291666666666667</c:v>
                </c:pt>
                <c:pt idx="178">
                  <c:v>0.12361111111111116</c:v>
                </c:pt>
                <c:pt idx="179">
                  <c:v>0.1243055555555556</c:v>
                </c:pt>
                <c:pt idx="180">
                  <c:v>0.125</c:v>
                </c:pt>
                <c:pt idx="181">
                  <c:v>0.12569444444444444</c:v>
                </c:pt>
                <c:pt idx="182">
                  <c:v>0.12638888888888888</c:v>
                </c:pt>
                <c:pt idx="183">
                  <c:v>0.12708333333333341</c:v>
                </c:pt>
                <c:pt idx="184">
                  <c:v>0.1277777777777778</c:v>
                </c:pt>
                <c:pt idx="185">
                  <c:v>0.12847222222222224</c:v>
                </c:pt>
                <c:pt idx="186">
                  <c:v>0.12916666666666668</c:v>
                </c:pt>
                <c:pt idx="187">
                  <c:v>0.1298611111111112</c:v>
                </c:pt>
                <c:pt idx="188">
                  <c:v>0.13055555555555548</c:v>
                </c:pt>
                <c:pt idx="189">
                  <c:v>0.13125000000000001</c:v>
                </c:pt>
                <c:pt idx="190">
                  <c:v>0.13194444444444461</c:v>
                </c:pt>
                <c:pt idx="191">
                  <c:v>0.13263888888888889</c:v>
                </c:pt>
                <c:pt idx="192">
                  <c:v>0.13333333333333341</c:v>
                </c:pt>
                <c:pt idx="193">
                  <c:v>0.13402777777777777</c:v>
                </c:pt>
                <c:pt idx="194">
                  <c:v>0.13472222222222224</c:v>
                </c:pt>
                <c:pt idx="195">
                  <c:v>0.13541666666666671</c:v>
                </c:pt>
                <c:pt idx="196">
                  <c:v>0.13611111111111118</c:v>
                </c:pt>
                <c:pt idx="197">
                  <c:v>0.13680555555555546</c:v>
                </c:pt>
                <c:pt idx="198">
                  <c:v>0.13750000000000001</c:v>
                </c:pt>
                <c:pt idx="199">
                  <c:v>0.13819444444444451</c:v>
                </c:pt>
                <c:pt idx="200">
                  <c:v>0.1388888888888889</c:v>
                </c:pt>
                <c:pt idx="201">
                  <c:v>0.13958333333333342</c:v>
                </c:pt>
                <c:pt idx="202">
                  <c:v>0.14027777777777778</c:v>
                </c:pt>
                <c:pt idx="203">
                  <c:v>0.1409722222222223</c:v>
                </c:pt>
                <c:pt idx="204">
                  <c:v>0.14166666666666666</c:v>
                </c:pt>
                <c:pt idx="205">
                  <c:v>0.14236111111111119</c:v>
                </c:pt>
                <c:pt idx="206">
                  <c:v>0.14305555555555557</c:v>
                </c:pt>
                <c:pt idx="207">
                  <c:v>0.14375000000000004</c:v>
                </c:pt>
                <c:pt idx="208">
                  <c:v>0.14444444444444465</c:v>
                </c:pt>
                <c:pt idx="209">
                  <c:v>0.1451388888888889</c:v>
                </c:pt>
                <c:pt idx="210">
                  <c:v>0.14583333333333345</c:v>
                </c:pt>
                <c:pt idx="211">
                  <c:v>0.14652777777777778</c:v>
                </c:pt>
                <c:pt idx="212">
                  <c:v>0.14722222222222231</c:v>
                </c:pt>
                <c:pt idx="213">
                  <c:v>0.14791666666666678</c:v>
                </c:pt>
                <c:pt idx="214">
                  <c:v>0.14861111111111122</c:v>
                </c:pt>
                <c:pt idx="215">
                  <c:v>0.14930555555555555</c:v>
                </c:pt>
                <c:pt idx="216">
                  <c:v>0.15000000000000008</c:v>
                </c:pt>
                <c:pt idx="217">
                  <c:v>0.15069444444444452</c:v>
                </c:pt>
                <c:pt idx="218">
                  <c:v>0.15138888888888891</c:v>
                </c:pt>
                <c:pt idx="219">
                  <c:v>0.15208333333333346</c:v>
                </c:pt>
                <c:pt idx="220">
                  <c:v>0.15277777777777776</c:v>
                </c:pt>
                <c:pt idx="221">
                  <c:v>0.15347222222222232</c:v>
                </c:pt>
                <c:pt idx="222">
                  <c:v>0.1541666666666667</c:v>
                </c:pt>
                <c:pt idx="223">
                  <c:v>0.15486111111111125</c:v>
                </c:pt>
                <c:pt idx="224">
                  <c:v>0.15555555555555556</c:v>
                </c:pt>
                <c:pt idx="225">
                  <c:v>0.15625000000000008</c:v>
                </c:pt>
                <c:pt idx="226">
                  <c:v>0.15694444444444466</c:v>
                </c:pt>
                <c:pt idx="227">
                  <c:v>0.15763888888888891</c:v>
                </c:pt>
                <c:pt idx="228">
                  <c:v>0.15833333333333346</c:v>
                </c:pt>
                <c:pt idx="229">
                  <c:v>0.15902777777777785</c:v>
                </c:pt>
                <c:pt idx="230">
                  <c:v>0.15972222222222238</c:v>
                </c:pt>
                <c:pt idx="231">
                  <c:v>0.16041666666666674</c:v>
                </c:pt>
                <c:pt idx="232">
                  <c:v>0.1611111111111112</c:v>
                </c:pt>
                <c:pt idx="233">
                  <c:v>0.16180555555555551</c:v>
                </c:pt>
                <c:pt idx="234">
                  <c:v>0.16250000000000003</c:v>
                </c:pt>
                <c:pt idx="235">
                  <c:v>0.16319444444444456</c:v>
                </c:pt>
                <c:pt idx="236">
                  <c:v>0.16388888888888892</c:v>
                </c:pt>
                <c:pt idx="237">
                  <c:v>0.16458333333333341</c:v>
                </c:pt>
                <c:pt idx="238">
                  <c:v>0.1652777777777778</c:v>
                </c:pt>
                <c:pt idx="239">
                  <c:v>0.16597222222222233</c:v>
                </c:pt>
                <c:pt idx="240">
                  <c:v>0.16666666666666669</c:v>
                </c:pt>
                <c:pt idx="241">
                  <c:v>0.16736111111111121</c:v>
                </c:pt>
                <c:pt idx="242">
                  <c:v>0.16805555555555549</c:v>
                </c:pt>
                <c:pt idx="243">
                  <c:v>0.16875000000000004</c:v>
                </c:pt>
                <c:pt idx="244">
                  <c:v>0.16944444444444462</c:v>
                </c:pt>
                <c:pt idx="245">
                  <c:v>0.1701388888888889</c:v>
                </c:pt>
                <c:pt idx="246">
                  <c:v>0.17083333333333339</c:v>
                </c:pt>
                <c:pt idx="247">
                  <c:v>0.17152777777777775</c:v>
                </c:pt>
                <c:pt idx="248">
                  <c:v>0.17222222222222233</c:v>
                </c:pt>
                <c:pt idx="249">
                  <c:v>0.17291666666666677</c:v>
                </c:pt>
                <c:pt idx="250">
                  <c:v>0.17361111111111122</c:v>
                </c:pt>
                <c:pt idx="251">
                  <c:v>0.17430555555555557</c:v>
                </c:pt>
                <c:pt idx="252">
                  <c:v>0.17500000000000004</c:v>
                </c:pt>
                <c:pt idx="253">
                  <c:v>0.17569444444444454</c:v>
                </c:pt>
                <c:pt idx="254">
                  <c:v>0.1763888888888889</c:v>
                </c:pt>
                <c:pt idx="255">
                  <c:v>0.17708333333333345</c:v>
                </c:pt>
                <c:pt idx="256">
                  <c:v>0.17777777777777778</c:v>
                </c:pt>
                <c:pt idx="257">
                  <c:v>0.17847222222222231</c:v>
                </c:pt>
                <c:pt idx="258">
                  <c:v>0.1791666666666667</c:v>
                </c:pt>
                <c:pt idx="259">
                  <c:v>0.17986111111111122</c:v>
                </c:pt>
                <c:pt idx="260">
                  <c:v>0.18055555555555555</c:v>
                </c:pt>
                <c:pt idx="261">
                  <c:v>0.18125000000000008</c:v>
                </c:pt>
                <c:pt idx="262">
                  <c:v>0.18194444444444463</c:v>
                </c:pt>
                <c:pt idx="263">
                  <c:v>0.18263888888888891</c:v>
                </c:pt>
                <c:pt idx="264">
                  <c:v>0.18333333333333346</c:v>
                </c:pt>
                <c:pt idx="265">
                  <c:v>0.18402777777777779</c:v>
                </c:pt>
                <c:pt idx="266">
                  <c:v>0.18472222222222232</c:v>
                </c:pt>
                <c:pt idx="267">
                  <c:v>0.18541666666666679</c:v>
                </c:pt>
                <c:pt idx="268">
                  <c:v>0.18611111111111125</c:v>
                </c:pt>
                <c:pt idx="269">
                  <c:v>0.18680555555555556</c:v>
                </c:pt>
                <c:pt idx="270">
                  <c:v>0.18750000000000008</c:v>
                </c:pt>
                <c:pt idx="271">
                  <c:v>0.18819444444444458</c:v>
                </c:pt>
                <c:pt idx="272">
                  <c:v>0.18888888888888891</c:v>
                </c:pt>
                <c:pt idx="273">
                  <c:v>0.18958333333333346</c:v>
                </c:pt>
                <c:pt idx="274">
                  <c:v>0.1902777777777778</c:v>
                </c:pt>
                <c:pt idx="275">
                  <c:v>0.19097222222222224</c:v>
                </c:pt>
                <c:pt idx="276">
                  <c:v>0.19166666666666668</c:v>
                </c:pt>
                <c:pt idx="277">
                  <c:v>0.1923611111111112</c:v>
                </c:pt>
                <c:pt idx="278">
                  <c:v>0.19305555555555548</c:v>
                </c:pt>
                <c:pt idx="279">
                  <c:v>0.19375000000000003</c:v>
                </c:pt>
                <c:pt idx="280">
                  <c:v>0.19444444444444464</c:v>
                </c:pt>
                <c:pt idx="281">
                  <c:v>0.19513888888888892</c:v>
                </c:pt>
                <c:pt idx="282">
                  <c:v>0.19583333333333341</c:v>
                </c:pt>
                <c:pt idx="283">
                  <c:v>0.1965277777777778</c:v>
                </c:pt>
                <c:pt idx="284">
                  <c:v>0.19722222222222233</c:v>
                </c:pt>
                <c:pt idx="285">
                  <c:v>0.19791666666666671</c:v>
                </c:pt>
                <c:pt idx="286">
                  <c:v>0.19861111111111121</c:v>
                </c:pt>
                <c:pt idx="287">
                  <c:v>0.19930555555555549</c:v>
                </c:pt>
                <c:pt idx="288">
                  <c:v>0.20000000000000004</c:v>
                </c:pt>
                <c:pt idx="289">
                  <c:v>0.20069444444444451</c:v>
                </c:pt>
                <c:pt idx="290">
                  <c:v>0.2013888888888889</c:v>
                </c:pt>
                <c:pt idx="291">
                  <c:v>0.20208333333333339</c:v>
                </c:pt>
                <c:pt idx="292">
                  <c:v>0.20277777777777781</c:v>
                </c:pt>
                <c:pt idx="293">
                  <c:v>0.20347222222222228</c:v>
                </c:pt>
                <c:pt idx="294">
                  <c:v>0.20416666666666669</c:v>
                </c:pt>
                <c:pt idx="295">
                  <c:v>0.20486111111111122</c:v>
                </c:pt>
                <c:pt idx="296">
                  <c:v>0.20555555555555557</c:v>
                </c:pt>
                <c:pt idx="297">
                  <c:v>0.20625000000000004</c:v>
                </c:pt>
                <c:pt idx="298">
                  <c:v>0.20694444444444465</c:v>
                </c:pt>
                <c:pt idx="299">
                  <c:v>0.2076388888888889</c:v>
                </c:pt>
                <c:pt idx="300">
                  <c:v>0.20833333333333345</c:v>
                </c:pt>
                <c:pt idx="301">
                  <c:v>0.20902777777777778</c:v>
                </c:pt>
                <c:pt idx="302">
                  <c:v>0.20972222222222231</c:v>
                </c:pt>
                <c:pt idx="303">
                  <c:v>0.21041666666666678</c:v>
                </c:pt>
                <c:pt idx="304">
                  <c:v>0.21111111111111122</c:v>
                </c:pt>
                <c:pt idx="305">
                  <c:v>0.21180555555555555</c:v>
                </c:pt>
                <c:pt idx="306">
                  <c:v>0.21250000000000008</c:v>
                </c:pt>
                <c:pt idx="307">
                  <c:v>0.21319444444444452</c:v>
                </c:pt>
                <c:pt idx="308">
                  <c:v>0.21388888888888891</c:v>
                </c:pt>
                <c:pt idx="309">
                  <c:v>0.21458333333333346</c:v>
                </c:pt>
                <c:pt idx="310">
                  <c:v>0.21527777777777779</c:v>
                </c:pt>
                <c:pt idx="311">
                  <c:v>0.21597222222222232</c:v>
                </c:pt>
                <c:pt idx="312">
                  <c:v>0.2166666666666667</c:v>
                </c:pt>
                <c:pt idx="313">
                  <c:v>0.21736111111111125</c:v>
                </c:pt>
                <c:pt idx="314">
                  <c:v>0.21805555555555556</c:v>
                </c:pt>
                <c:pt idx="315">
                  <c:v>0.21875000000000008</c:v>
                </c:pt>
                <c:pt idx="316">
                  <c:v>0.21944444444444466</c:v>
                </c:pt>
                <c:pt idx="317">
                  <c:v>0.22013888888888888</c:v>
                </c:pt>
                <c:pt idx="318">
                  <c:v>0.22083333333333341</c:v>
                </c:pt>
                <c:pt idx="319">
                  <c:v>0.2215277777777778</c:v>
                </c:pt>
                <c:pt idx="320">
                  <c:v>0.22222222222222224</c:v>
                </c:pt>
                <c:pt idx="321">
                  <c:v>0.22291666666666671</c:v>
                </c:pt>
                <c:pt idx="322">
                  <c:v>0.22361111111111118</c:v>
                </c:pt>
                <c:pt idx="323">
                  <c:v>0.22430555555555551</c:v>
                </c:pt>
                <c:pt idx="324">
                  <c:v>0.22500000000000003</c:v>
                </c:pt>
                <c:pt idx="325">
                  <c:v>0.22569444444444456</c:v>
                </c:pt>
                <c:pt idx="326">
                  <c:v>0.22638888888888892</c:v>
                </c:pt>
                <c:pt idx="327">
                  <c:v>0.22708333333333341</c:v>
                </c:pt>
                <c:pt idx="328">
                  <c:v>0.2277777777777778</c:v>
                </c:pt>
                <c:pt idx="329">
                  <c:v>0.22847222222222233</c:v>
                </c:pt>
                <c:pt idx="330">
                  <c:v>0.22916666666666669</c:v>
                </c:pt>
                <c:pt idx="331">
                  <c:v>0.22986111111111121</c:v>
                </c:pt>
                <c:pt idx="332">
                  <c:v>0.23055555555555546</c:v>
                </c:pt>
                <c:pt idx="333">
                  <c:v>0.23125000000000001</c:v>
                </c:pt>
                <c:pt idx="334">
                  <c:v>0.23194444444444459</c:v>
                </c:pt>
                <c:pt idx="335">
                  <c:v>0.2326388888888889</c:v>
                </c:pt>
                <c:pt idx="336">
                  <c:v>0.23333333333333339</c:v>
                </c:pt>
                <c:pt idx="337">
                  <c:v>0.23402777777777781</c:v>
                </c:pt>
                <c:pt idx="338">
                  <c:v>0.23472222222222228</c:v>
                </c:pt>
                <c:pt idx="339">
                  <c:v>0.23541666666666677</c:v>
                </c:pt>
                <c:pt idx="340">
                  <c:v>0.23611111111111122</c:v>
                </c:pt>
                <c:pt idx="341">
                  <c:v>0.23680555555555557</c:v>
                </c:pt>
                <c:pt idx="342">
                  <c:v>0.23750000000000004</c:v>
                </c:pt>
                <c:pt idx="343">
                  <c:v>0.23819444444444454</c:v>
                </c:pt>
                <c:pt idx="344">
                  <c:v>0.2388888888888889</c:v>
                </c:pt>
                <c:pt idx="345">
                  <c:v>0.23958333333333345</c:v>
                </c:pt>
                <c:pt idx="346">
                  <c:v>0.24027777777777778</c:v>
                </c:pt>
                <c:pt idx="347">
                  <c:v>0.24097222222222231</c:v>
                </c:pt>
                <c:pt idx="348">
                  <c:v>0.2416666666666667</c:v>
                </c:pt>
                <c:pt idx="349">
                  <c:v>0.24236111111111122</c:v>
                </c:pt>
                <c:pt idx="350">
                  <c:v>0.24305555555555555</c:v>
                </c:pt>
                <c:pt idx="351">
                  <c:v>0.24375000000000008</c:v>
                </c:pt>
                <c:pt idx="352">
                  <c:v>0.24444444444444469</c:v>
                </c:pt>
                <c:pt idx="353">
                  <c:v>0.24513888888888891</c:v>
                </c:pt>
                <c:pt idx="354">
                  <c:v>0.24583333333333346</c:v>
                </c:pt>
                <c:pt idx="355">
                  <c:v>0.24652777777777779</c:v>
                </c:pt>
                <c:pt idx="356">
                  <c:v>0.24722222222222232</c:v>
                </c:pt>
                <c:pt idx="357">
                  <c:v>0.24791666666666679</c:v>
                </c:pt>
                <c:pt idx="358">
                  <c:v>0.24861111111111125</c:v>
                </c:pt>
                <c:pt idx="359">
                  <c:v>0.24930555555555556</c:v>
                </c:pt>
                <c:pt idx="360">
                  <c:v>0.25</c:v>
                </c:pt>
                <c:pt idx="361">
                  <c:v>0.25069444444444444</c:v>
                </c:pt>
                <c:pt idx="362">
                  <c:v>0.25138888888888916</c:v>
                </c:pt>
                <c:pt idx="363">
                  <c:v>0.25208333333333333</c:v>
                </c:pt>
                <c:pt idx="364">
                  <c:v>0.25277777777777782</c:v>
                </c:pt>
                <c:pt idx="365">
                  <c:v>0.25347222222222232</c:v>
                </c:pt>
                <c:pt idx="366">
                  <c:v>0.25416666666666682</c:v>
                </c:pt>
                <c:pt idx="367">
                  <c:v>0.25486111111111109</c:v>
                </c:pt>
                <c:pt idx="368">
                  <c:v>0.25555555555555559</c:v>
                </c:pt>
                <c:pt idx="369">
                  <c:v>0.25625000000000003</c:v>
                </c:pt>
                <c:pt idx="370">
                  <c:v>0.25694444444444448</c:v>
                </c:pt>
                <c:pt idx="371">
                  <c:v>0.25763888888888892</c:v>
                </c:pt>
                <c:pt idx="372">
                  <c:v>0.25833333333333325</c:v>
                </c:pt>
                <c:pt idx="373">
                  <c:v>0.25902777777777797</c:v>
                </c:pt>
                <c:pt idx="374">
                  <c:v>0.2597222222222223</c:v>
                </c:pt>
                <c:pt idx="375">
                  <c:v>0.26041666666666691</c:v>
                </c:pt>
                <c:pt idx="376">
                  <c:v>0.26111111111111113</c:v>
                </c:pt>
                <c:pt idx="377">
                  <c:v>0.26180555555555557</c:v>
                </c:pt>
                <c:pt idx="378">
                  <c:v>0.26250000000000001</c:v>
                </c:pt>
                <c:pt idx="379">
                  <c:v>0.26319444444444445</c:v>
                </c:pt>
                <c:pt idx="380">
                  <c:v>0.26388888888888923</c:v>
                </c:pt>
                <c:pt idx="381">
                  <c:v>0.26458333333333334</c:v>
                </c:pt>
                <c:pt idx="382">
                  <c:v>0.26527777777777795</c:v>
                </c:pt>
                <c:pt idx="383">
                  <c:v>0.26597222222222239</c:v>
                </c:pt>
                <c:pt idx="384">
                  <c:v>0.26666666666666683</c:v>
                </c:pt>
                <c:pt idx="385">
                  <c:v>0.2673611111111111</c:v>
                </c:pt>
                <c:pt idx="386">
                  <c:v>0.26805555555555555</c:v>
                </c:pt>
                <c:pt idx="387">
                  <c:v>0.26875000000000004</c:v>
                </c:pt>
                <c:pt idx="388">
                  <c:v>0.2694444444444446</c:v>
                </c:pt>
                <c:pt idx="389">
                  <c:v>0.27013888888888887</c:v>
                </c:pt>
                <c:pt idx="390">
                  <c:v>0.27083333333333326</c:v>
                </c:pt>
                <c:pt idx="391">
                  <c:v>0.27152777777777798</c:v>
                </c:pt>
                <c:pt idx="392">
                  <c:v>0.27222222222222231</c:v>
                </c:pt>
                <c:pt idx="393">
                  <c:v>0.27291666666666692</c:v>
                </c:pt>
                <c:pt idx="394">
                  <c:v>0.27361111111111103</c:v>
                </c:pt>
                <c:pt idx="395">
                  <c:v>0.27430555555555552</c:v>
                </c:pt>
                <c:pt idx="396">
                  <c:v>0.27500000000000002</c:v>
                </c:pt>
                <c:pt idx="397">
                  <c:v>0.27569444444444446</c:v>
                </c:pt>
                <c:pt idx="398">
                  <c:v>0.27638888888888918</c:v>
                </c:pt>
                <c:pt idx="399">
                  <c:v>0.27708333333333335</c:v>
                </c:pt>
                <c:pt idx="400">
                  <c:v>0.27777777777777801</c:v>
                </c:pt>
                <c:pt idx="401">
                  <c:v>0.27847222222222245</c:v>
                </c:pt>
                <c:pt idx="402">
                  <c:v>0.2791666666666669</c:v>
                </c:pt>
                <c:pt idx="403">
                  <c:v>0.27986111111111112</c:v>
                </c:pt>
                <c:pt idx="404">
                  <c:v>0.28055555555555556</c:v>
                </c:pt>
                <c:pt idx="405">
                  <c:v>0.28125</c:v>
                </c:pt>
                <c:pt idx="406">
                  <c:v>0.28194444444444461</c:v>
                </c:pt>
                <c:pt idx="407">
                  <c:v>0.28263888888888888</c:v>
                </c:pt>
                <c:pt idx="408">
                  <c:v>0.28333333333333333</c:v>
                </c:pt>
                <c:pt idx="409">
                  <c:v>0.28402777777777805</c:v>
                </c:pt>
                <c:pt idx="410">
                  <c:v>0.28472222222222232</c:v>
                </c:pt>
                <c:pt idx="411">
                  <c:v>0.28541666666666693</c:v>
                </c:pt>
                <c:pt idx="412">
                  <c:v>0.28611111111111115</c:v>
                </c:pt>
                <c:pt idx="413">
                  <c:v>0.2868055555555557</c:v>
                </c:pt>
                <c:pt idx="414">
                  <c:v>0.2875000000000002</c:v>
                </c:pt>
                <c:pt idx="415">
                  <c:v>0.28819444444444448</c:v>
                </c:pt>
                <c:pt idx="416">
                  <c:v>0.28888888888888936</c:v>
                </c:pt>
                <c:pt idx="417">
                  <c:v>0.28958333333333336</c:v>
                </c:pt>
                <c:pt idx="418">
                  <c:v>0.29027777777777797</c:v>
                </c:pt>
                <c:pt idx="419">
                  <c:v>0.29097222222222247</c:v>
                </c:pt>
                <c:pt idx="420">
                  <c:v>0.29166666666666691</c:v>
                </c:pt>
                <c:pt idx="421">
                  <c:v>0.29236111111111118</c:v>
                </c:pt>
                <c:pt idx="422">
                  <c:v>0.29305555555555557</c:v>
                </c:pt>
                <c:pt idx="423">
                  <c:v>0.29375000000000001</c:v>
                </c:pt>
                <c:pt idx="424">
                  <c:v>0.29444444444444462</c:v>
                </c:pt>
                <c:pt idx="425">
                  <c:v>0.29513888888888906</c:v>
                </c:pt>
                <c:pt idx="426">
                  <c:v>0.29583333333333334</c:v>
                </c:pt>
                <c:pt idx="427">
                  <c:v>0.29652777777777811</c:v>
                </c:pt>
                <c:pt idx="428">
                  <c:v>0.29722222222222239</c:v>
                </c:pt>
                <c:pt idx="429">
                  <c:v>0.297916666666667</c:v>
                </c:pt>
                <c:pt idx="430">
                  <c:v>0.2986111111111111</c:v>
                </c:pt>
                <c:pt idx="431">
                  <c:v>0.29930555555555571</c:v>
                </c:pt>
                <c:pt idx="432">
                  <c:v>0.30000000000000016</c:v>
                </c:pt>
                <c:pt idx="433">
                  <c:v>0.3006944444444446</c:v>
                </c:pt>
                <c:pt idx="434">
                  <c:v>0.30138888888888926</c:v>
                </c:pt>
                <c:pt idx="435">
                  <c:v>0.30208333333333331</c:v>
                </c:pt>
                <c:pt idx="436">
                  <c:v>0.30277777777777798</c:v>
                </c:pt>
                <c:pt idx="437">
                  <c:v>0.30347222222222242</c:v>
                </c:pt>
                <c:pt idx="438">
                  <c:v>0.30416666666666692</c:v>
                </c:pt>
                <c:pt idx="439">
                  <c:v>0.30486111111111108</c:v>
                </c:pt>
                <c:pt idx="440">
                  <c:v>0.30555555555555552</c:v>
                </c:pt>
                <c:pt idx="441">
                  <c:v>0.30625000000000002</c:v>
                </c:pt>
                <c:pt idx="442">
                  <c:v>0.30694444444444458</c:v>
                </c:pt>
                <c:pt idx="443">
                  <c:v>0.30763888888888907</c:v>
                </c:pt>
                <c:pt idx="444">
                  <c:v>0.30833333333333335</c:v>
                </c:pt>
                <c:pt idx="445">
                  <c:v>0.30902777777777818</c:v>
                </c:pt>
                <c:pt idx="446">
                  <c:v>0.30972222222222245</c:v>
                </c:pt>
                <c:pt idx="447">
                  <c:v>0.31041666666666706</c:v>
                </c:pt>
                <c:pt idx="448">
                  <c:v>0.31111111111111112</c:v>
                </c:pt>
                <c:pt idx="449">
                  <c:v>0.31180555555555572</c:v>
                </c:pt>
                <c:pt idx="450">
                  <c:v>0.31250000000000017</c:v>
                </c:pt>
                <c:pt idx="451">
                  <c:v>0.31319444444444461</c:v>
                </c:pt>
                <c:pt idx="452">
                  <c:v>0.31388888888888933</c:v>
                </c:pt>
                <c:pt idx="453">
                  <c:v>0.31458333333333338</c:v>
                </c:pt>
                <c:pt idx="454">
                  <c:v>0.31527777777777805</c:v>
                </c:pt>
                <c:pt idx="455">
                  <c:v>0.31597222222222243</c:v>
                </c:pt>
                <c:pt idx="456">
                  <c:v>0.31666666666666693</c:v>
                </c:pt>
                <c:pt idx="457">
                  <c:v>0.31736111111111132</c:v>
                </c:pt>
                <c:pt idx="458">
                  <c:v>0.3180555555555557</c:v>
                </c:pt>
                <c:pt idx="459">
                  <c:v>0.3187500000000002</c:v>
                </c:pt>
                <c:pt idx="460">
                  <c:v>0.31944444444444475</c:v>
                </c:pt>
                <c:pt idx="461">
                  <c:v>0.32013888888888914</c:v>
                </c:pt>
                <c:pt idx="462">
                  <c:v>0.32083333333333336</c:v>
                </c:pt>
                <c:pt idx="463">
                  <c:v>0.32152777777777813</c:v>
                </c:pt>
                <c:pt idx="464">
                  <c:v>0.32222222222222247</c:v>
                </c:pt>
                <c:pt idx="465">
                  <c:v>0.32291666666666707</c:v>
                </c:pt>
                <c:pt idx="466">
                  <c:v>0.32361111111111118</c:v>
                </c:pt>
                <c:pt idx="467">
                  <c:v>0.32430555555555574</c:v>
                </c:pt>
                <c:pt idx="468">
                  <c:v>0.32500000000000018</c:v>
                </c:pt>
                <c:pt idx="469">
                  <c:v>0.32569444444444462</c:v>
                </c:pt>
                <c:pt idx="470">
                  <c:v>0.32638888888888945</c:v>
                </c:pt>
                <c:pt idx="471">
                  <c:v>0.3270833333333335</c:v>
                </c:pt>
                <c:pt idx="472">
                  <c:v>0.32777777777777811</c:v>
                </c:pt>
                <c:pt idx="473">
                  <c:v>0.32847222222222255</c:v>
                </c:pt>
                <c:pt idx="474">
                  <c:v>0.329166666666667</c:v>
                </c:pt>
                <c:pt idx="475">
                  <c:v>0.32986111111111127</c:v>
                </c:pt>
                <c:pt idx="476">
                  <c:v>0.33055555555555571</c:v>
                </c:pt>
                <c:pt idx="477">
                  <c:v>0.33125000000000021</c:v>
                </c:pt>
                <c:pt idx="478">
                  <c:v>0.33194444444444476</c:v>
                </c:pt>
                <c:pt idx="479">
                  <c:v>0.33263888888888915</c:v>
                </c:pt>
                <c:pt idx="480">
                  <c:v>0.33333333333333331</c:v>
                </c:pt>
                <c:pt idx="481">
                  <c:v>0.3340277777777782</c:v>
                </c:pt>
                <c:pt idx="482">
                  <c:v>0.33472222222222242</c:v>
                </c:pt>
                <c:pt idx="483">
                  <c:v>0.33541666666666708</c:v>
                </c:pt>
                <c:pt idx="484">
                  <c:v>0.33611111111111108</c:v>
                </c:pt>
                <c:pt idx="485">
                  <c:v>0.33680555555555586</c:v>
                </c:pt>
                <c:pt idx="486">
                  <c:v>0.33750000000000024</c:v>
                </c:pt>
                <c:pt idx="487">
                  <c:v>0.33819444444444463</c:v>
                </c:pt>
                <c:pt idx="488">
                  <c:v>0.33888888888888935</c:v>
                </c:pt>
                <c:pt idx="489">
                  <c:v>0.33958333333333351</c:v>
                </c:pt>
                <c:pt idx="490">
                  <c:v>0.34027777777777801</c:v>
                </c:pt>
                <c:pt idx="491">
                  <c:v>0.34097222222222251</c:v>
                </c:pt>
                <c:pt idx="492">
                  <c:v>0.3416666666666669</c:v>
                </c:pt>
                <c:pt idx="493">
                  <c:v>0.34236111111111117</c:v>
                </c:pt>
                <c:pt idx="494">
                  <c:v>0.34305555555555556</c:v>
                </c:pt>
                <c:pt idx="495">
                  <c:v>0.34375000000000006</c:v>
                </c:pt>
                <c:pt idx="496">
                  <c:v>0.34444444444444472</c:v>
                </c:pt>
                <c:pt idx="497">
                  <c:v>0.34513888888888905</c:v>
                </c:pt>
                <c:pt idx="498">
                  <c:v>0.34583333333333333</c:v>
                </c:pt>
                <c:pt idx="499">
                  <c:v>0.34652777777777816</c:v>
                </c:pt>
                <c:pt idx="500">
                  <c:v>0.34722222222222238</c:v>
                </c:pt>
                <c:pt idx="501">
                  <c:v>0.34791666666666693</c:v>
                </c:pt>
                <c:pt idx="502">
                  <c:v>0.3486111111111112</c:v>
                </c:pt>
                <c:pt idx="503">
                  <c:v>0.34930555555555576</c:v>
                </c:pt>
                <c:pt idx="504">
                  <c:v>0.3500000000000002</c:v>
                </c:pt>
                <c:pt idx="505">
                  <c:v>0.35069444444444442</c:v>
                </c:pt>
                <c:pt idx="506">
                  <c:v>0.35138888888888936</c:v>
                </c:pt>
                <c:pt idx="507">
                  <c:v>0.3520833333333333</c:v>
                </c:pt>
                <c:pt idx="508">
                  <c:v>0.35277777777777797</c:v>
                </c:pt>
                <c:pt idx="509">
                  <c:v>0.35347222222222241</c:v>
                </c:pt>
                <c:pt idx="510">
                  <c:v>0.35416666666666691</c:v>
                </c:pt>
                <c:pt idx="511">
                  <c:v>0.35486111111111118</c:v>
                </c:pt>
                <c:pt idx="512">
                  <c:v>0.35555555555555557</c:v>
                </c:pt>
                <c:pt idx="513">
                  <c:v>0.35625000000000001</c:v>
                </c:pt>
                <c:pt idx="514">
                  <c:v>0.35694444444444462</c:v>
                </c:pt>
                <c:pt idx="515">
                  <c:v>0.35763888888888906</c:v>
                </c:pt>
                <c:pt idx="516">
                  <c:v>0.35833333333333334</c:v>
                </c:pt>
                <c:pt idx="517">
                  <c:v>0.35902777777777811</c:v>
                </c:pt>
                <c:pt idx="518">
                  <c:v>0.35972222222222239</c:v>
                </c:pt>
                <c:pt idx="519">
                  <c:v>0.360416666666667</c:v>
                </c:pt>
                <c:pt idx="520">
                  <c:v>0.3611111111111111</c:v>
                </c:pt>
                <c:pt idx="521">
                  <c:v>0.36180555555555571</c:v>
                </c:pt>
                <c:pt idx="522">
                  <c:v>0.36250000000000021</c:v>
                </c:pt>
                <c:pt idx="523">
                  <c:v>0.3631944444444446</c:v>
                </c:pt>
                <c:pt idx="524">
                  <c:v>0.36388888888888926</c:v>
                </c:pt>
                <c:pt idx="525">
                  <c:v>0.36458333333333331</c:v>
                </c:pt>
                <c:pt idx="526">
                  <c:v>0.36527777777777798</c:v>
                </c:pt>
                <c:pt idx="527">
                  <c:v>0.36597222222222242</c:v>
                </c:pt>
                <c:pt idx="528">
                  <c:v>0.36666666666666692</c:v>
                </c:pt>
                <c:pt idx="529">
                  <c:v>0.36736111111111108</c:v>
                </c:pt>
                <c:pt idx="530">
                  <c:v>0.36805555555555558</c:v>
                </c:pt>
                <c:pt idx="531">
                  <c:v>0.36875000000000002</c:v>
                </c:pt>
                <c:pt idx="532">
                  <c:v>0.36944444444444463</c:v>
                </c:pt>
                <c:pt idx="533">
                  <c:v>0.37013888888888902</c:v>
                </c:pt>
                <c:pt idx="534">
                  <c:v>0.37083333333333335</c:v>
                </c:pt>
                <c:pt idx="535">
                  <c:v>0.37152777777777812</c:v>
                </c:pt>
                <c:pt idx="536">
                  <c:v>0.37222222222222245</c:v>
                </c:pt>
                <c:pt idx="537">
                  <c:v>0.37291666666666701</c:v>
                </c:pt>
                <c:pt idx="538">
                  <c:v>0.37361111111111112</c:v>
                </c:pt>
                <c:pt idx="539">
                  <c:v>0.37430555555555567</c:v>
                </c:pt>
                <c:pt idx="540">
                  <c:v>0.37500000000000017</c:v>
                </c:pt>
                <c:pt idx="541">
                  <c:v>0.37569444444444466</c:v>
                </c:pt>
                <c:pt idx="542">
                  <c:v>0.37638888888888933</c:v>
                </c:pt>
                <c:pt idx="543">
                  <c:v>0.37708333333333338</c:v>
                </c:pt>
                <c:pt idx="544">
                  <c:v>0.37777777777777805</c:v>
                </c:pt>
                <c:pt idx="545">
                  <c:v>0.37847222222222254</c:v>
                </c:pt>
                <c:pt idx="546">
                  <c:v>0.37916666666666693</c:v>
                </c:pt>
                <c:pt idx="547">
                  <c:v>0.37986111111111132</c:v>
                </c:pt>
                <c:pt idx="548">
                  <c:v>0.3805555555555557</c:v>
                </c:pt>
                <c:pt idx="549">
                  <c:v>0.3812500000000002</c:v>
                </c:pt>
                <c:pt idx="550">
                  <c:v>0.38194444444444464</c:v>
                </c:pt>
                <c:pt idx="551">
                  <c:v>0.38263888888888914</c:v>
                </c:pt>
                <c:pt idx="552">
                  <c:v>0.3833333333333333</c:v>
                </c:pt>
                <c:pt idx="553">
                  <c:v>0.38402777777777813</c:v>
                </c:pt>
                <c:pt idx="554">
                  <c:v>0.38472222222222241</c:v>
                </c:pt>
                <c:pt idx="555">
                  <c:v>0.38541666666666707</c:v>
                </c:pt>
                <c:pt idx="556">
                  <c:v>0.38611111111111118</c:v>
                </c:pt>
                <c:pt idx="557">
                  <c:v>0.38680555555555574</c:v>
                </c:pt>
                <c:pt idx="558">
                  <c:v>0.38750000000000018</c:v>
                </c:pt>
                <c:pt idx="559">
                  <c:v>0.38819444444444462</c:v>
                </c:pt>
                <c:pt idx="560">
                  <c:v>0.38888888888888945</c:v>
                </c:pt>
                <c:pt idx="561">
                  <c:v>0.3895833333333335</c:v>
                </c:pt>
                <c:pt idx="562">
                  <c:v>0.39027777777777811</c:v>
                </c:pt>
                <c:pt idx="563">
                  <c:v>0.39097222222222255</c:v>
                </c:pt>
                <c:pt idx="564">
                  <c:v>0.391666666666667</c:v>
                </c:pt>
                <c:pt idx="565">
                  <c:v>0.39236111111111127</c:v>
                </c:pt>
                <c:pt idx="566">
                  <c:v>0.39305555555555571</c:v>
                </c:pt>
                <c:pt idx="567">
                  <c:v>0.39375000000000021</c:v>
                </c:pt>
                <c:pt idx="568">
                  <c:v>0.39444444444444476</c:v>
                </c:pt>
                <c:pt idx="569">
                  <c:v>0.39513888888888915</c:v>
                </c:pt>
                <c:pt idx="570">
                  <c:v>0.39583333333333331</c:v>
                </c:pt>
                <c:pt idx="571">
                  <c:v>0.3965277777777782</c:v>
                </c:pt>
                <c:pt idx="572">
                  <c:v>0.39722222222222242</c:v>
                </c:pt>
                <c:pt idx="573">
                  <c:v>0.39791666666666708</c:v>
                </c:pt>
                <c:pt idx="574">
                  <c:v>0.39861111111111108</c:v>
                </c:pt>
                <c:pt idx="575">
                  <c:v>0.39930555555555586</c:v>
                </c:pt>
                <c:pt idx="576">
                  <c:v>0.40000000000000008</c:v>
                </c:pt>
                <c:pt idx="577">
                  <c:v>0.40069444444444446</c:v>
                </c:pt>
                <c:pt idx="578">
                  <c:v>0.40138888888888918</c:v>
                </c:pt>
                <c:pt idx="579">
                  <c:v>0.40208333333333335</c:v>
                </c:pt>
                <c:pt idx="580">
                  <c:v>0.40277777777777796</c:v>
                </c:pt>
                <c:pt idx="581">
                  <c:v>0.40347222222222245</c:v>
                </c:pt>
                <c:pt idx="582">
                  <c:v>0.40416666666666684</c:v>
                </c:pt>
                <c:pt idx="583">
                  <c:v>0.40486111111111112</c:v>
                </c:pt>
                <c:pt idx="584">
                  <c:v>0.4055555555555555</c:v>
                </c:pt>
                <c:pt idx="585">
                  <c:v>0.40625</c:v>
                </c:pt>
                <c:pt idx="586">
                  <c:v>0.40694444444444466</c:v>
                </c:pt>
                <c:pt idx="587">
                  <c:v>0.40763888888888888</c:v>
                </c:pt>
                <c:pt idx="588">
                  <c:v>0.40833333333333333</c:v>
                </c:pt>
                <c:pt idx="589">
                  <c:v>0.40902777777777805</c:v>
                </c:pt>
                <c:pt idx="590">
                  <c:v>0.40972222222222232</c:v>
                </c:pt>
                <c:pt idx="591">
                  <c:v>0.41041666666666693</c:v>
                </c:pt>
                <c:pt idx="592">
                  <c:v>0.41111111111111115</c:v>
                </c:pt>
                <c:pt idx="593">
                  <c:v>0.4118055555555557</c:v>
                </c:pt>
                <c:pt idx="594">
                  <c:v>0.4125000000000002</c:v>
                </c:pt>
                <c:pt idx="595">
                  <c:v>0.41319444444444442</c:v>
                </c:pt>
                <c:pt idx="596">
                  <c:v>0.41388888888888936</c:v>
                </c:pt>
                <c:pt idx="597">
                  <c:v>0.4145833333333333</c:v>
                </c:pt>
                <c:pt idx="598">
                  <c:v>0.41527777777777797</c:v>
                </c:pt>
                <c:pt idx="599">
                  <c:v>0.41597222222222241</c:v>
                </c:pt>
                <c:pt idx="600">
                  <c:v>0.41666666666666691</c:v>
                </c:pt>
                <c:pt idx="601">
                  <c:v>0.41736111111111118</c:v>
                </c:pt>
                <c:pt idx="602">
                  <c:v>0.41805555555555557</c:v>
                </c:pt>
                <c:pt idx="603">
                  <c:v>0.41875000000000001</c:v>
                </c:pt>
                <c:pt idx="604">
                  <c:v>0.41944444444444462</c:v>
                </c:pt>
                <c:pt idx="605">
                  <c:v>0.42013888888888906</c:v>
                </c:pt>
                <c:pt idx="606">
                  <c:v>0.42083333333333334</c:v>
                </c:pt>
                <c:pt idx="607">
                  <c:v>0.42152777777777811</c:v>
                </c:pt>
                <c:pt idx="608">
                  <c:v>0.42222222222222239</c:v>
                </c:pt>
                <c:pt idx="609">
                  <c:v>0.422916666666667</c:v>
                </c:pt>
                <c:pt idx="610">
                  <c:v>0.4236111111111111</c:v>
                </c:pt>
                <c:pt idx="611">
                  <c:v>0.42430555555555571</c:v>
                </c:pt>
                <c:pt idx="612">
                  <c:v>0.42500000000000021</c:v>
                </c:pt>
                <c:pt idx="613">
                  <c:v>0.4256944444444446</c:v>
                </c:pt>
                <c:pt idx="614">
                  <c:v>0.42638888888888926</c:v>
                </c:pt>
                <c:pt idx="615">
                  <c:v>0.42708333333333331</c:v>
                </c:pt>
                <c:pt idx="616">
                  <c:v>0.42777777777777798</c:v>
                </c:pt>
                <c:pt idx="617">
                  <c:v>0.42847222222222242</c:v>
                </c:pt>
                <c:pt idx="618">
                  <c:v>0.42916666666666692</c:v>
                </c:pt>
                <c:pt idx="619">
                  <c:v>0.42986111111111108</c:v>
                </c:pt>
                <c:pt idx="620">
                  <c:v>0.43055555555555558</c:v>
                </c:pt>
                <c:pt idx="621">
                  <c:v>0.43125000000000002</c:v>
                </c:pt>
                <c:pt idx="622">
                  <c:v>0.43194444444444463</c:v>
                </c:pt>
                <c:pt idx="623">
                  <c:v>0.43263888888888902</c:v>
                </c:pt>
                <c:pt idx="624">
                  <c:v>0.43333333333333335</c:v>
                </c:pt>
                <c:pt idx="625">
                  <c:v>0.43402777777777812</c:v>
                </c:pt>
                <c:pt idx="626">
                  <c:v>0.43472222222222245</c:v>
                </c:pt>
                <c:pt idx="627">
                  <c:v>0.43541666666666701</c:v>
                </c:pt>
                <c:pt idx="628">
                  <c:v>0.43611111111111112</c:v>
                </c:pt>
                <c:pt idx="629">
                  <c:v>0.43680555555555567</c:v>
                </c:pt>
                <c:pt idx="630">
                  <c:v>0.43750000000000017</c:v>
                </c:pt>
                <c:pt idx="631">
                  <c:v>0.43819444444444466</c:v>
                </c:pt>
                <c:pt idx="632">
                  <c:v>0.43888888888888933</c:v>
                </c:pt>
                <c:pt idx="633">
                  <c:v>0.43958333333333338</c:v>
                </c:pt>
                <c:pt idx="634">
                  <c:v>0.44027777777777788</c:v>
                </c:pt>
                <c:pt idx="635">
                  <c:v>0.44097222222222238</c:v>
                </c:pt>
                <c:pt idx="636">
                  <c:v>0.44166666666666682</c:v>
                </c:pt>
                <c:pt idx="637">
                  <c:v>0.4423611111111112</c:v>
                </c:pt>
                <c:pt idx="638">
                  <c:v>0.44305555555555559</c:v>
                </c:pt>
                <c:pt idx="639">
                  <c:v>0.44375000000000009</c:v>
                </c:pt>
                <c:pt idx="640">
                  <c:v>0.44444444444444448</c:v>
                </c:pt>
                <c:pt idx="641">
                  <c:v>0.44513888888888897</c:v>
                </c:pt>
                <c:pt idx="642">
                  <c:v>0.44583333333333325</c:v>
                </c:pt>
                <c:pt idx="643">
                  <c:v>0.44652777777777802</c:v>
                </c:pt>
                <c:pt idx="644">
                  <c:v>0.4472222222222223</c:v>
                </c:pt>
                <c:pt idx="645">
                  <c:v>0.44791666666666696</c:v>
                </c:pt>
                <c:pt idx="646">
                  <c:v>0.44861111111111113</c:v>
                </c:pt>
                <c:pt idx="647">
                  <c:v>0.44930555555555562</c:v>
                </c:pt>
                <c:pt idx="648">
                  <c:v>0.45</c:v>
                </c:pt>
                <c:pt idx="649">
                  <c:v>0.45069444444444445</c:v>
                </c:pt>
                <c:pt idx="650">
                  <c:v>0.45138888888888923</c:v>
                </c:pt>
                <c:pt idx="651">
                  <c:v>0.45208333333333334</c:v>
                </c:pt>
                <c:pt idx="652">
                  <c:v>0.45277777777777795</c:v>
                </c:pt>
                <c:pt idx="653">
                  <c:v>0.45347222222222239</c:v>
                </c:pt>
                <c:pt idx="654">
                  <c:v>0.45416666666666683</c:v>
                </c:pt>
                <c:pt idx="655">
                  <c:v>0.4548611111111111</c:v>
                </c:pt>
                <c:pt idx="656">
                  <c:v>0.45555555555555555</c:v>
                </c:pt>
                <c:pt idx="657">
                  <c:v>0.45625000000000004</c:v>
                </c:pt>
                <c:pt idx="658">
                  <c:v>0.4569444444444446</c:v>
                </c:pt>
                <c:pt idx="659">
                  <c:v>0.45763888888888887</c:v>
                </c:pt>
                <c:pt idx="660">
                  <c:v>0.45833333333333326</c:v>
                </c:pt>
                <c:pt idx="661">
                  <c:v>0.45902777777777798</c:v>
                </c:pt>
                <c:pt idx="662">
                  <c:v>0.45972222222222231</c:v>
                </c:pt>
                <c:pt idx="663">
                  <c:v>0.46041666666666692</c:v>
                </c:pt>
                <c:pt idx="664">
                  <c:v>0.46111111111111103</c:v>
                </c:pt>
                <c:pt idx="665">
                  <c:v>0.46180555555555558</c:v>
                </c:pt>
                <c:pt idx="666">
                  <c:v>0.46250000000000002</c:v>
                </c:pt>
                <c:pt idx="667">
                  <c:v>0.46319444444444446</c:v>
                </c:pt>
                <c:pt idx="668">
                  <c:v>0.46388888888888918</c:v>
                </c:pt>
                <c:pt idx="669">
                  <c:v>0.46458333333333335</c:v>
                </c:pt>
                <c:pt idx="670">
                  <c:v>0.46527777777777796</c:v>
                </c:pt>
                <c:pt idx="671">
                  <c:v>0.46597222222222245</c:v>
                </c:pt>
                <c:pt idx="672">
                  <c:v>0.46666666666666684</c:v>
                </c:pt>
                <c:pt idx="673">
                  <c:v>0.46736111111111112</c:v>
                </c:pt>
                <c:pt idx="674">
                  <c:v>0.4680555555555555</c:v>
                </c:pt>
                <c:pt idx="675">
                  <c:v>0.46875</c:v>
                </c:pt>
                <c:pt idx="676">
                  <c:v>0.46944444444444466</c:v>
                </c:pt>
                <c:pt idx="677">
                  <c:v>0.47013888888888888</c:v>
                </c:pt>
                <c:pt idx="678">
                  <c:v>0.47083333333333333</c:v>
                </c:pt>
                <c:pt idx="679">
                  <c:v>0.47152777777777805</c:v>
                </c:pt>
                <c:pt idx="680">
                  <c:v>0.47222222222222232</c:v>
                </c:pt>
                <c:pt idx="681">
                  <c:v>0.47291666666666693</c:v>
                </c:pt>
                <c:pt idx="682">
                  <c:v>0.47361111111111115</c:v>
                </c:pt>
                <c:pt idx="683">
                  <c:v>0.4743055555555557</c:v>
                </c:pt>
                <c:pt idx="684">
                  <c:v>0.4750000000000002</c:v>
                </c:pt>
                <c:pt idx="685">
                  <c:v>0.47569444444444442</c:v>
                </c:pt>
                <c:pt idx="686">
                  <c:v>0.47638888888888936</c:v>
                </c:pt>
                <c:pt idx="687">
                  <c:v>0.4770833333333333</c:v>
                </c:pt>
                <c:pt idx="688">
                  <c:v>0.47777777777777797</c:v>
                </c:pt>
                <c:pt idx="689">
                  <c:v>0.47847222222222241</c:v>
                </c:pt>
                <c:pt idx="690">
                  <c:v>0.47916666666666691</c:v>
                </c:pt>
                <c:pt idx="691">
                  <c:v>0.47986111111111118</c:v>
                </c:pt>
                <c:pt idx="692">
                  <c:v>0.48055555555555557</c:v>
                </c:pt>
                <c:pt idx="693">
                  <c:v>0.48125000000000001</c:v>
                </c:pt>
                <c:pt idx="694">
                  <c:v>0.48194444444444462</c:v>
                </c:pt>
                <c:pt idx="695">
                  <c:v>0.48263888888888906</c:v>
                </c:pt>
                <c:pt idx="696">
                  <c:v>0.48333333333333334</c:v>
                </c:pt>
                <c:pt idx="697">
                  <c:v>0.48402777777777811</c:v>
                </c:pt>
                <c:pt idx="698">
                  <c:v>0.48472222222222239</c:v>
                </c:pt>
                <c:pt idx="699">
                  <c:v>0.485416666666667</c:v>
                </c:pt>
                <c:pt idx="700">
                  <c:v>0.4861111111111111</c:v>
                </c:pt>
                <c:pt idx="701">
                  <c:v>0.48680555555555571</c:v>
                </c:pt>
                <c:pt idx="702">
                  <c:v>0.48750000000000021</c:v>
                </c:pt>
                <c:pt idx="703">
                  <c:v>0.4881944444444446</c:v>
                </c:pt>
                <c:pt idx="704">
                  <c:v>0.48888888888888926</c:v>
                </c:pt>
                <c:pt idx="705">
                  <c:v>0.48958333333333331</c:v>
                </c:pt>
                <c:pt idx="706">
                  <c:v>0.49027777777777798</c:v>
                </c:pt>
                <c:pt idx="707">
                  <c:v>0.49097222222222242</c:v>
                </c:pt>
                <c:pt idx="708">
                  <c:v>0.49166666666666692</c:v>
                </c:pt>
                <c:pt idx="709">
                  <c:v>0.49236111111111108</c:v>
                </c:pt>
                <c:pt idx="710">
                  <c:v>0.49305555555555558</c:v>
                </c:pt>
                <c:pt idx="711">
                  <c:v>0.49375000000000002</c:v>
                </c:pt>
                <c:pt idx="712">
                  <c:v>0.49444444444444463</c:v>
                </c:pt>
                <c:pt idx="713">
                  <c:v>0.49513888888888902</c:v>
                </c:pt>
                <c:pt idx="714">
                  <c:v>0.49583333333333335</c:v>
                </c:pt>
                <c:pt idx="715">
                  <c:v>0.49652777777777812</c:v>
                </c:pt>
                <c:pt idx="716">
                  <c:v>0.49722222222222245</c:v>
                </c:pt>
                <c:pt idx="717">
                  <c:v>0.49791666666666701</c:v>
                </c:pt>
                <c:pt idx="718">
                  <c:v>0.49861111111111112</c:v>
                </c:pt>
                <c:pt idx="719">
                  <c:v>0.49930555555555567</c:v>
                </c:pt>
                <c:pt idx="720">
                  <c:v>0.5</c:v>
                </c:pt>
                <c:pt idx="721">
                  <c:v>0.50069444444444478</c:v>
                </c:pt>
                <c:pt idx="722">
                  <c:v>0.50138888888888888</c:v>
                </c:pt>
                <c:pt idx="723">
                  <c:v>0.50208333333333333</c:v>
                </c:pt>
                <c:pt idx="724">
                  <c:v>0.50277777777777777</c:v>
                </c:pt>
                <c:pt idx="725">
                  <c:v>0.50347222222222188</c:v>
                </c:pt>
                <c:pt idx="726">
                  <c:v>0.50416666666666621</c:v>
                </c:pt>
                <c:pt idx="727">
                  <c:v>0.50486111111111109</c:v>
                </c:pt>
                <c:pt idx="728">
                  <c:v>0.50555555555555554</c:v>
                </c:pt>
                <c:pt idx="729">
                  <c:v>0.50624999999999998</c:v>
                </c:pt>
                <c:pt idx="730">
                  <c:v>0.50694444444444464</c:v>
                </c:pt>
                <c:pt idx="731">
                  <c:v>0.50763888888888919</c:v>
                </c:pt>
                <c:pt idx="732">
                  <c:v>0.5083333333333333</c:v>
                </c:pt>
                <c:pt idx="733">
                  <c:v>0.50902777777777752</c:v>
                </c:pt>
                <c:pt idx="734">
                  <c:v>0.50972222222222219</c:v>
                </c:pt>
                <c:pt idx="735">
                  <c:v>0.51041666666666619</c:v>
                </c:pt>
                <c:pt idx="736">
                  <c:v>0.51111111111111118</c:v>
                </c:pt>
                <c:pt idx="737">
                  <c:v>0.51180555555555562</c:v>
                </c:pt>
                <c:pt idx="738">
                  <c:v>0.51250000000000007</c:v>
                </c:pt>
                <c:pt idx="739">
                  <c:v>0.51319444444444462</c:v>
                </c:pt>
                <c:pt idx="740">
                  <c:v>0.51388888888888895</c:v>
                </c:pt>
                <c:pt idx="741">
                  <c:v>0.51458333333333328</c:v>
                </c:pt>
                <c:pt idx="742">
                  <c:v>0.5152777777777775</c:v>
                </c:pt>
                <c:pt idx="743">
                  <c:v>0.51597222222222217</c:v>
                </c:pt>
                <c:pt idx="744">
                  <c:v>0.5166666666666665</c:v>
                </c:pt>
                <c:pt idx="745">
                  <c:v>0.51736111111111072</c:v>
                </c:pt>
                <c:pt idx="746">
                  <c:v>0.5180555555555556</c:v>
                </c:pt>
                <c:pt idx="747">
                  <c:v>0.51874999999999993</c:v>
                </c:pt>
                <c:pt idx="748">
                  <c:v>0.5194444444444446</c:v>
                </c:pt>
                <c:pt idx="749">
                  <c:v>0.52013888888888882</c:v>
                </c:pt>
                <c:pt idx="750">
                  <c:v>0.5208333333333337</c:v>
                </c:pt>
                <c:pt idx="751">
                  <c:v>0.52152777777777759</c:v>
                </c:pt>
                <c:pt idx="752">
                  <c:v>0.52222222222222192</c:v>
                </c:pt>
                <c:pt idx="753">
                  <c:v>0.52291666666666659</c:v>
                </c:pt>
                <c:pt idx="754">
                  <c:v>0.52361111111111114</c:v>
                </c:pt>
                <c:pt idx="755">
                  <c:v>0.52430555555555569</c:v>
                </c:pt>
                <c:pt idx="756">
                  <c:v>0.52500000000000002</c:v>
                </c:pt>
                <c:pt idx="757">
                  <c:v>0.52569444444444491</c:v>
                </c:pt>
                <c:pt idx="758">
                  <c:v>0.52638888888888891</c:v>
                </c:pt>
                <c:pt idx="759">
                  <c:v>0.52708333333333335</c:v>
                </c:pt>
                <c:pt idx="760">
                  <c:v>0.52777777777777779</c:v>
                </c:pt>
                <c:pt idx="761">
                  <c:v>0.5284722222222219</c:v>
                </c:pt>
                <c:pt idx="762">
                  <c:v>0.52916666666666656</c:v>
                </c:pt>
                <c:pt idx="763">
                  <c:v>0.52986111111111112</c:v>
                </c:pt>
                <c:pt idx="764">
                  <c:v>0.53055555555555567</c:v>
                </c:pt>
                <c:pt idx="765">
                  <c:v>0.53125</c:v>
                </c:pt>
                <c:pt idx="766">
                  <c:v>0.53194444444444478</c:v>
                </c:pt>
                <c:pt idx="767">
                  <c:v>0.53263888888888922</c:v>
                </c:pt>
                <c:pt idx="768">
                  <c:v>0.53333333333333333</c:v>
                </c:pt>
                <c:pt idx="769">
                  <c:v>0.53402777777777777</c:v>
                </c:pt>
                <c:pt idx="770">
                  <c:v>0.53472222222222221</c:v>
                </c:pt>
                <c:pt idx="771">
                  <c:v>0.53541666666666621</c:v>
                </c:pt>
                <c:pt idx="772">
                  <c:v>0.53611111111111109</c:v>
                </c:pt>
                <c:pt idx="773">
                  <c:v>0.53680555555555565</c:v>
                </c:pt>
                <c:pt idx="774">
                  <c:v>0.53749999999999998</c:v>
                </c:pt>
                <c:pt idx="775">
                  <c:v>0.53819444444444464</c:v>
                </c:pt>
                <c:pt idx="776">
                  <c:v>0.53888888888888919</c:v>
                </c:pt>
                <c:pt idx="777">
                  <c:v>0.5395833333333333</c:v>
                </c:pt>
                <c:pt idx="778">
                  <c:v>0.54027777777777752</c:v>
                </c:pt>
                <c:pt idx="779">
                  <c:v>0.54097222222222219</c:v>
                </c:pt>
                <c:pt idx="780">
                  <c:v>0.54166666666666652</c:v>
                </c:pt>
                <c:pt idx="781">
                  <c:v>0.54236111111111118</c:v>
                </c:pt>
                <c:pt idx="782">
                  <c:v>0.54305555555555562</c:v>
                </c:pt>
                <c:pt idx="783">
                  <c:v>0.5437500000000004</c:v>
                </c:pt>
                <c:pt idx="784">
                  <c:v>0.54444444444444462</c:v>
                </c:pt>
                <c:pt idx="785">
                  <c:v>0.54513888888888895</c:v>
                </c:pt>
                <c:pt idx="786">
                  <c:v>0.54583333333333361</c:v>
                </c:pt>
                <c:pt idx="787">
                  <c:v>0.5465277777777775</c:v>
                </c:pt>
                <c:pt idx="788">
                  <c:v>0.54722222222222217</c:v>
                </c:pt>
                <c:pt idx="789">
                  <c:v>0.5479166666666665</c:v>
                </c:pt>
                <c:pt idx="790">
                  <c:v>0.54861111111111105</c:v>
                </c:pt>
                <c:pt idx="791">
                  <c:v>0.5493055555555556</c:v>
                </c:pt>
                <c:pt idx="792">
                  <c:v>0.54999999999999993</c:v>
                </c:pt>
                <c:pt idx="793">
                  <c:v>0.55069444444444493</c:v>
                </c:pt>
                <c:pt idx="794">
                  <c:v>0.55138888888888882</c:v>
                </c:pt>
                <c:pt idx="795">
                  <c:v>0.5520833333333337</c:v>
                </c:pt>
                <c:pt idx="796">
                  <c:v>0.55277777777777781</c:v>
                </c:pt>
                <c:pt idx="797">
                  <c:v>0.55347222222222192</c:v>
                </c:pt>
                <c:pt idx="798">
                  <c:v>0.55416666666666659</c:v>
                </c:pt>
                <c:pt idx="799">
                  <c:v>0.55486111111111114</c:v>
                </c:pt>
                <c:pt idx="800">
                  <c:v>0.55555555555555569</c:v>
                </c:pt>
                <c:pt idx="801">
                  <c:v>0.55625000000000002</c:v>
                </c:pt>
                <c:pt idx="802">
                  <c:v>0.55694444444444491</c:v>
                </c:pt>
                <c:pt idx="803">
                  <c:v>0.55763888888888924</c:v>
                </c:pt>
                <c:pt idx="804">
                  <c:v>0.55833333333333335</c:v>
                </c:pt>
                <c:pt idx="805">
                  <c:v>0.55902777777777779</c:v>
                </c:pt>
                <c:pt idx="806">
                  <c:v>0.55972222222222223</c:v>
                </c:pt>
                <c:pt idx="807">
                  <c:v>0.56041666666666656</c:v>
                </c:pt>
                <c:pt idx="808">
                  <c:v>0.56111111111111112</c:v>
                </c:pt>
                <c:pt idx="809">
                  <c:v>0.561805555555556</c:v>
                </c:pt>
                <c:pt idx="810">
                  <c:v>0.5625</c:v>
                </c:pt>
                <c:pt idx="811">
                  <c:v>0.56319444444444478</c:v>
                </c:pt>
                <c:pt idx="812">
                  <c:v>0.56388888888888922</c:v>
                </c:pt>
                <c:pt idx="813">
                  <c:v>0.56458333333333333</c:v>
                </c:pt>
                <c:pt idx="814">
                  <c:v>0.56527777777777777</c:v>
                </c:pt>
                <c:pt idx="815">
                  <c:v>0.56597222222222221</c:v>
                </c:pt>
                <c:pt idx="816">
                  <c:v>0.56666666666666654</c:v>
                </c:pt>
                <c:pt idx="817">
                  <c:v>0.56736111111111109</c:v>
                </c:pt>
                <c:pt idx="818">
                  <c:v>0.56805555555555565</c:v>
                </c:pt>
                <c:pt idx="819">
                  <c:v>0.56875000000000031</c:v>
                </c:pt>
                <c:pt idx="820">
                  <c:v>0.56944444444444464</c:v>
                </c:pt>
                <c:pt idx="821">
                  <c:v>0.57013888888888919</c:v>
                </c:pt>
                <c:pt idx="822">
                  <c:v>0.57083333333333364</c:v>
                </c:pt>
                <c:pt idx="823">
                  <c:v>0.57152777777777752</c:v>
                </c:pt>
                <c:pt idx="824">
                  <c:v>0.57222222222222219</c:v>
                </c:pt>
                <c:pt idx="825">
                  <c:v>0.57291666666666652</c:v>
                </c:pt>
                <c:pt idx="826">
                  <c:v>0.57361111111111152</c:v>
                </c:pt>
                <c:pt idx="827">
                  <c:v>0.57430555555555562</c:v>
                </c:pt>
                <c:pt idx="828">
                  <c:v>0.5750000000000004</c:v>
                </c:pt>
                <c:pt idx="829">
                  <c:v>0.57569444444444484</c:v>
                </c:pt>
                <c:pt idx="830">
                  <c:v>0.57638888888888895</c:v>
                </c:pt>
                <c:pt idx="831">
                  <c:v>0.57708333333333361</c:v>
                </c:pt>
                <c:pt idx="832">
                  <c:v>0.57777777777777783</c:v>
                </c:pt>
                <c:pt idx="833">
                  <c:v>0.57847222222222217</c:v>
                </c:pt>
                <c:pt idx="834">
                  <c:v>0.5791666666666665</c:v>
                </c:pt>
                <c:pt idx="835">
                  <c:v>0.57986111111111105</c:v>
                </c:pt>
                <c:pt idx="836">
                  <c:v>0.58055555555555549</c:v>
                </c:pt>
                <c:pt idx="837">
                  <c:v>0.58124999999999971</c:v>
                </c:pt>
                <c:pt idx="838">
                  <c:v>0.58194444444444471</c:v>
                </c:pt>
                <c:pt idx="839">
                  <c:v>0.58263888888888893</c:v>
                </c:pt>
                <c:pt idx="840">
                  <c:v>0.58333333333333348</c:v>
                </c:pt>
                <c:pt idx="841">
                  <c:v>0.58402777777777759</c:v>
                </c:pt>
                <c:pt idx="842">
                  <c:v>0.58472222222222203</c:v>
                </c:pt>
                <c:pt idx="843">
                  <c:v>0.58541666666666636</c:v>
                </c:pt>
                <c:pt idx="844">
                  <c:v>0.58611111111111092</c:v>
                </c:pt>
                <c:pt idx="845">
                  <c:v>0.5868055555555558</c:v>
                </c:pt>
                <c:pt idx="846">
                  <c:v>0.5874999999999998</c:v>
                </c:pt>
                <c:pt idx="847">
                  <c:v>0.58819444444444469</c:v>
                </c:pt>
                <c:pt idx="848">
                  <c:v>0.58888888888888902</c:v>
                </c:pt>
                <c:pt idx="849">
                  <c:v>0.58958333333333313</c:v>
                </c:pt>
                <c:pt idx="850">
                  <c:v>0.59027777777777757</c:v>
                </c:pt>
                <c:pt idx="851">
                  <c:v>0.59097222222222201</c:v>
                </c:pt>
                <c:pt idx="852">
                  <c:v>0.59166666666666656</c:v>
                </c:pt>
                <c:pt idx="853">
                  <c:v>0.59236111111111089</c:v>
                </c:pt>
                <c:pt idx="854">
                  <c:v>0.59305555555555578</c:v>
                </c:pt>
                <c:pt idx="855">
                  <c:v>0.59375000000000011</c:v>
                </c:pt>
                <c:pt idx="856">
                  <c:v>0.59444444444444455</c:v>
                </c:pt>
                <c:pt idx="857">
                  <c:v>0.59513888888888899</c:v>
                </c:pt>
                <c:pt idx="858">
                  <c:v>0.59583333333333344</c:v>
                </c:pt>
                <c:pt idx="859">
                  <c:v>0.59652777777777755</c:v>
                </c:pt>
                <c:pt idx="860">
                  <c:v>0.59722222222222199</c:v>
                </c:pt>
                <c:pt idx="861">
                  <c:v>0.59791666666666632</c:v>
                </c:pt>
                <c:pt idx="862">
                  <c:v>0.5986111111111112</c:v>
                </c:pt>
                <c:pt idx="863">
                  <c:v>0.59930555555555554</c:v>
                </c:pt>
                <c:pt idx="864">
                  <c:v>0.60000000000000031</c:v>
                </c:pt>
                <c:pt idx="865">
                  <c:v>0.60069444444444486</c:v>
                </c:pt>
                <c:pt idx="866">
                  <c:v>0.60138888888888919</c:v>
                </c:pt>
                <c:pt idx="867">
                  <c:v>0.60208333333333364</c:v>
                </c:pt>
                <c:pt idx="868">
                  <c:v>0.60277777777777775</c:v>
                </c:pt>
                <c:pt idx="869">
                  <c:v>0.60347222222222219</c:v>
                </c:pt>
                <c:pt idx="870">
                  <c:v>0.60416666666666652</c:v>
                </c:pt>
                <c:pt idx="871">
                  <c:v>0.60486111111111152</c:v>
                </c:pt>
                <c:pt idx="872">
                  <c:v>0.60555555555555562</c:v>
                </c:pt>
                <c:pt idx="873">
                  <c:v>0.6062500000000004</c:v>
                </c:pt>
                <c:pt idx="874">
                  <c:v>0.60694444444444484</c:v>
                </c:pt>
                <c:pt idx="875">
                  <c:v>0.60763888888888951</c:v>
                </c:pt>
                <c:pt idx="876">
                  <c:v>0.60833333333333361</c:v>
                </c:pt>
                <c:pt idx="877">
                  <c:v>0.60902777777777783</c:v>
                </c:pt>
                <c:pt idx="878">
                  <c:v>0.6097222222222225</c:v>
                </c:pt>
                <c:pt idx="879">
                  <c:v>0.6104166666666665</c:v>
                </c:pt>
                <c:pt idx="880">
                  <c:v>0.61111111111111105</c:v>
                </c:pt>
                <c:pt idx="881">
                  <c:v>0.61180555555555594</c:v>
                </c:pt>
                <c:pt idx="882">
                  <c:v>0.61249999999999993</c:v>
                </c:pt>
                <c:pt idx="883">
                  <c:v>0.61319444444444493</c:v>
                </c:pt>
                <c:pt idx="884">
                  <c:v>0.61388888888888915</c:v>
                </c:pt>
                <c:pt idx="885">
                  <c:v>0.6145833333333337</c:v>
                </c:pt>
                <c:pt idx="886">
                  <c:v>0.61527777777777781</c:v>
                </c:pt>
                <c:pt idx="887">
                  <c:v>0.61597222222222225</c:v>
                </c:pt>
                <c:pt idx="888">
                  <c:v>0.6166666666666667</c:v>
                </c:pt>
                <c:pt idx="889">
                  <c:v>0.61736111111111114</c:v>
                </c:pt>
                <c:pt idx="890">
                  <c:v>0.61805555555555602</c:v>
                </c:pt>
                <c:pt idx="891">
                  <c:v>0.61875000000000036</c:v>
                </c:pt>
                <c:pt idx="892">
                  <c:v>0.61944444444444491</c:v>
                </c:pt>
                <c:pt idx="893">
                  <c:v>0.62013888888888924</c:v>
                </c:pt>
                <c:pt idx="894">
                  <c:v>0.62083333333333379</c:v>
                </c:pt>
                <c:pt idx="895">
                  <c:v>0.62152777777777779</c:v>
                </c:pt>
                <c:pt idx="896">
                  <c:v>0.62222222222222223</c:v>
                </c:pt>
                <c:pt idx="897">
                  <c:v>0.62291666666666667</c:v>
                </c:pt>
                <c:pt idx="898">
                  <c:v>0.62361111111111145</c:v>
                </c:pt>
                <c:pt idx="899">
                  <c:v>0.624305555555556</c:v>
                </c:pt>
                <c:pt idx="900">
                  <c:v>0.62500000000000033</c:v>
                </c:pt>
                <c:pt idx="901">
                  <c:v>0.62569444444444511</c:v>
                </c:pt>
                <c:pt idx="902">
                  <c:v>0.62638888888888922</c:v>
                </c:pt>
                <c:pt idx="903">
                  <c:v>0.62708333333333366</c:v>
                </c:pt>
                <c:pt idx="904">
                  <c:v>0.6277777777777781</c:v>
                </c:pt>
                <c:pt idx="905">
                  <c:v>0.62847222222222221</c:v>
                </c:pt>
                <c:pt idx="906">
                  <c:v>0.62916666666666654</c:v>
                </c:pt>
                <c:pt idx="907">
                  <c:v>0.62986111111111143</c:v>
                </c:pt>
                <c:pt idx="908">
                  <c:v>0.63055555555555565</c:v>
                </c:pt>
                <c:pt idx="909">
                  <c:v>0.63125000000000031</c:v>
                </c:pt>
                <c:pt idx="910">
                  <c:v>0.63194444444444486</c:v>
                </c:pt>
                <c:pt idx="911">
                  <c:v>0.63263888888888953</c:v>
                </c:pt>
                <c:pt idx="912">
                  <c:v>0.63333333333333364</c:v>
                </c:pt>
                <c:pt idx="913">
                  <c:v>0.63402777777777775</c:v>
                </c:pt>
                <c:pt idx="914">
                  <c:v>0.63472222222222252</c:v>
                </c:pt>
                <c:pt idx="915">
                  <c:v>0.63541666666666652</c:v>
                </c:pt>
                <c:pt idx="916">
                  <c:v>0.63611111111111152</c:v>
                </c:pt>
                <c:pt idx="917">
                  <c:v>0.63680555555555596</c:v>
                </c:pt>
                <c:pt idx="918">
                  <c:v>0.6375000000000004</c:v>
                </c:pt>
                <c:pt idx="919">
                  <c:v>0.63819444444444484</c:v>
                </c:pt>
                <c:pt idx="920">
                  <c:v>0.63888888888888951</c:v>
                </c:pt>
                <c:pt idx="921">
                  <c:v>0.63958333333333361</c:v>
                </c:pt>
                <c:pt idx="922">
                  <c:v>0.64027777777777783</c:v>
                </c:pt>
                <c:pt idx="923">
                  <c:v>0.6409722222222225</c:v>
                </c:pt>
                <c:pt idx="924">
                  <c:v>0.64166666666666672</c:v>
                </c:pt>
                <c:pt idx="925">
                  <c:v>0.64236111111111105</c:v>
                </c:pt>
                <c:pt idx="926">
                  <c:v>0.64305555555555594</c:v>
                </c:pt>
                <c:pt idx="927">
                  <c:v>0.64375000000000038</c:v>
                </c:pt>
                <c:pt idx="928">
                  <c:v>0.64444444444444493</c:v>
                </c:pt>
                <c:pt idx="929">
                  <c:v>0.64513888888888915</c:v>
                </c:pt>
                <c:pt idx="930">
                  <c:v>0.64583333333333393</c:v>
                </c:pt>
                <c:pt idx="931">
                  <c:v>0.64652777777777781</c:v>
                </c:pt>
                <c:pt idx="932">
                  <c:v>0.64722222222222225</c:v>
                </c:pt>
                <c:pt idx="933">
                  <c:v>0.6479166666666667</c:v>
                </c:pt>
                <c:pt idx="934">
                  <c:v>0.64861111111111158</c:v>
                </c:pt>
                <c:pt idx="935">
                  <c:v>0.64930555555555602</c:v>
                </c:pt>
                <c:pt idx="936">
                  <c:v>0.65000000000000036</c:v>
                </c:pt>
                <c:pt idx="937">
                  <c:v>0.65069444444444524</c:v>
                </c:pt>
                <c:pt idx="938">
                  <c:v>0.65138888888888924</c:v>
                </c:pt>
                <c:pt idx="939">
                  <c:v>0.65208333333333379</c:v>
                </c:pt>
                <c:pt idx="940">
                  <c:v>0.65277777777777812</c:v>
                </c:pt>
                <c:pt idx="941">
                  <c:v>0.65347222222222223</c:v>
                </c:pt>
                <c:pt idx="942">
                  <c:v>0.65416666666666667</c:v>
                </c:pt>
                <c:pt idx="943">
                  <c:v>0.65486111111111145</c:v>
                </c:pt>
                <c:pt idx="944">
                  <c:v>0.655555555555556</c:v>
                </c:pt>
                <c:pt idx="945">
                  <c:v>0.65625000000000033</c:v>
                </c:pt>
                <c:pt idx="946">
                  <c:v>0.65694444444444511</c:v>
                </c:pt>
                <c:pt idx="947">
                  <c:v>0.65763888888888955</c:v>
                </c:pt>
                <c:pt idx="948">
                  <c:v>0.65833333333333366</c:v>
                </c:pt>
                <c:pt idx="949">
                  <c:v>0.6590277777777781</c:v>
                </c:pt>
                <c:pt idx="950">
                  <c:v>0.65972222222222254</c:v>
                </c:pt>
                <c:pt idx="951">
                  <c:v>0.66041666666666654</c:v>
                </c:pt>
                <c:pt idx="952">
                  <c:v>0.66111111111111143</c:v>
                </c:pt>
                <c:pt idx="953">
                  <c:v>0.6618055555555562</c:v>
                </c:pt>
                <c:pt idx="954">
                  <c:v>0.66250000000000031</c:v>
                </c:pt>
                <c:pt idx="955">
                  <c:v>0.66319444444444486</c:v>
                </c:pt>
                <c:pt idx="956">
                  <c:v>0.66388888888888953</c:v>
                </c:pt>
                <c:pt idx="957">
                  <c:v>0.66458333333333364</c:v>
                </c:pt>
                <c:pt idx="958">
                  <c:v>0.66527777777777775</c:v>
                </c:pt>
                <c:pt idx="959">
                  <c:v>0.66597222222222252</c:v>
                </c:pt>
                <c:pt idx="960">
                  <c:v>0.66666666666666663</c:v>
                </c:pt>
                <c:pt idx="961">
                  <c:v>0.6673611111111114</c:v>
                </c:pt>
                <c:pt idx="962">
                  <c:v>0.66805555555555596</c:v>
                </c:pt>
                <c:pt idx="963">
                  <c:v>0.66875000000000073</c:v>
                </c:pt>
                <c:pt idx="964">
                  <c:v>0.66944444444444484</c:v>
                </c:pt>
                <c:pt idx="965">
                  <c:v>0.67013888888888928</c:v>
                </c:pt>
                <c:pt idx="966">
                  <c:v>0.67083333333333384</c:v>
                </c:pt>
                <c:pt idx="967">
                  <c:v>0.67152777777777783</c:v>
                </c:pt>
                <c:pt idx="968">
                  <c:v>0.6722222222222225</c:v>
                </c:pt>
                <c:pt idx="969">
                  <c:v>0.67291666666666661</c:v>
                </c:pt>
                <c:pt idx="970">
                  <c:v>0.67361111111111172</c:v>
                </c:pt>
                <c:pt idx="971">
                  <c:v>0.67430555555555594</c:v>
                </c:pt>
                <c:pt idx="972">
                  <c:v>0.67500000000000038</c:v>
                </c:pt>
                <c:pt idx="973">
                  <c:v>0.67569444444444515</c:v>
                </c:pt>
                <c:pt idx="974">
                  <c:v>0.67638888888888926</c:v>
                </c:pt>
                <c:pt idx="975">
                  <c:v>0.67708333333333393</c:v>
                </c:pt>
                <c:pt idx="976">
                  <c:v>0.67777777777777803</c:v>
                </c:pt>
                <c:pt idx="977">
                  <c:v>0.67847222222222225</c:v>
                </c:pt>
                <c:pt idx="978">
                  <c:v>0.6791666666666667</c:v>
                </c:pt>
                <c:pt idx="979">
                  <c:v>0.67986111111111158</c:v>
                </c:pt>
                <c:pt idx="980">
                  <c:v>0.68055555555555569</c:v>
                </c:pt>
                <c:pt idx="981">
                  <c:v>0.68125000000000013</c:v>
                </c:pt>
                <c:pt idx="982">
                  <c:v>0.68194444444444502</c:v>
                </c:pt>
                <c:pt idx="983">
                  <c:v>0.68263888888888935</c:v>
                </c:pt>
                <c:pt idx="984">
                  <c:v>0.68333333333333335</c:v>
                </c:pt>
                <c:pt idx="985">
                  <c:v>0.6840277777777779</c:v>
                </c:pt>
                <c:pt idx="986">
                  <c:v>0.68472222222222234</c:v>
                </c:pt>
                <c:pt idx="987">
                  <c:v>0.68541666666666656</c:v>
                </c:pt>
                <c:pt idx="988">
                  <c:v>0.68611111111111112</c:v>
                </c:pt>
                <c:pt idx="989">
                  <c:v>0.68680555555555611</c:v>
                </c:pt>
                <c:pt idx="990">
                  <c:v>0.68750000000000011</c:v>
                </c:pt>
                <c:pt idx="991">
                  <c:v>0.68819444444444489</c:v>
                </c:pt>
                <c:pt idx="992">
                  <c:v>0.68888888888888944</c:v>
                </c:pt>
                <c:pt idx="993">
                  <c:v>0.68958333333333344</c:v>
                </c:pt>
                <c:pt idx="994">
                  <c:v>0.69027777777777788</c:v>
                </c:pt>
                <c:pt idx="995">
                  <c:v>0.69097222222222232</c:v>
                </c:pt>
                <c:pt idx="996">
                  <c:v>0.69166666666666687</c:v>
                </c:pt>
                <c:pt idx="997">
                  <c:v>0.6923611111111112</c:v>
                </c:pt>
                <c:pt idx="998">
                  <c:v>0.69305555555555598</c:v>
                </c:pt>
                <c:pt idx="999">
                  <c:v>0.69375000000000042</c:v>
                </c:pt>
                <c:pt idx="1000">
                  <c:v>0.69444444444444475</c:v>
                </c:pt>
                <c:pt idx="1001">
                  <c:v>0.69513888888888931</c:v>
                </c:pt>
                <c:pt idx="1002">
                  <c:v>0.69583333333333364</c:v>
                </c:pt>
                <c:pt idx="1003">
                  <c:v>0.69652777777777752</c:v>
                </c:pt>
                <c:pt idx="1004">
                  <c:v>0.69722222222222241</c:v>
                </c:pt>
                <c:pt idx="1005">
                  <c:v>0.69791666666666652</c:v>
                </c:pt>
                <c:pt idx="1006">
                  <c:v>0.69861111111111152</c:v>
                </c:pt>
                <c:pt idx="1007">
                  <c:v>0.69930555555555574</c:v>
                </c:pt>
                <c:pt idx="1008">
                  <c:v>0.7000000000000004</c:v>
                </c:pt>
                <c:pt idx="1009">
                  <c:v>0.70069444444444484</c:v>
                </c:pt>
                <c:pt idx="1010">
                  <c:v>0.70138888888888884</c:v>
                </c:pt>
                <c:pt idx="1011">
                  <c:v>0.70208333333333361</c:v>
                </c:pt>
                <c:pt idx="1012">
                  <c:v>0.70277777777777783</c:v>
                </c:pt>
                <c:pt idx="1013">
                  <c:v>0.70347222222222217</c:v>
                </c:pt>
                <c:pt idx="1014">
                  <c:v>0.7041666666666665</c:v>
                </c:pt>
                <c:pt idx="1015">
                  <c:v>0.70486111111111149</c:v>
                </c:pt>
                <c:pt idx="1016">
                  <c:v>0.7055555555555556</c:v>
                </c:pt>
                <c:pt idx="1017">
                  <c:v>0.70624999999999993</c:v>
                </c:pt>
                <c:pt idx="1018">
                  <c:v>0.70694444444444482</c:v>
                </c:pt>
                <c:pt idx="1019">
                  <c:v>0.70763888888888926</c:v>
                </c:pt>
                <c:pt idx="1020">
                  <c:v>0.7083333333333337</c:v>
                </c:pt>
                <c:pt idx="1021">
                  <c:v>0.7090277777777777</c:v>
                </c:pt>
                <c:pt idx="1022">
                  <c:v>0.70972222222222225</c:v>
                </c:pt>
                <c:pt idx="1023">
                  <c:v>0.71041666666666659</c:v>
                </c:pt>
                <c:pt idx="1024">
                  <c:v>0.71111111111111114</c:v>
                </c:pt>
                <c:pt idx="1025">
                  <c:v>0.71180555555555591</c:v>
                </c:pt>
                <c:pt idx="1026">
                  <c:v>0.71250000000000002</c:v>
                </c:pt>
                <c:pt idx="1027">
                  <c:v>0.71319444444444491</c:v>
                </c:pt>
                <c:pt idx="1028">
                  <c:v>0.71388888888888924</c:v>
                </c:pt>
                <c:pt idx="1029">
                  <c:v>0.71458333333333324</c:v>
                </c:pt>
                <c:pt idx="1030">
                  <c:v>0.71527777777777779</c:v>
                </c:pt>
                <c:pt idx="1031">
                  <c:v>0.71597222222222223</c:v>
                </c:pt>
                <c:pt idx="1032">
                  <c:v>0.71666666666666667</c:v>
                </c:pt>
                <c:pt idx="1033">
                  <c:v>0.71736111111111101</c:v>
                </c:pt>
                <c:pt idx="1034">
                  <c:v>0.718055555555556</c:v>
                </c:pt>
                <c:pt idx="1035">
                  <c:v>0.71875000000000033</c:v>
                </c:pt>
                <c:pt idx="1036">
                  <c:v>0.71944444444444478</c:v>
                </c:pt>
                <c:pt idx="1037">
                  <c:v>0.72013888888888933</c:v>
                </c:pt>
                <c:pt idx="1038">
                  <c:v>0.72083333333333366</c:v>
                </c:pt>
                <c:pt idx="1039">
                  <c:v>0.72152777777777777</c:v>
                </c:pt>
                <c:pt idx="1040">
                  <c:v>0.72222222222222221</c:v>
                </c:pt>
                <c:pt idx="1041">
                  <c:v>0.72291666666666676</c:v>
                </c:pt>
                <c:pt idx="1042">
                  <c:v>0.72361111111111143</c:v>
                </c:pt>
                <c:pt idx="1043">
                  <c:v>0.72430555555555565</c:v>
                </c:pt>
                <c:pt idx="1044">
                  <c:v>0.72500000000000031</c:v>
                </c:pt>
                <c:pt idx="1045">
                  <c:v>0.72569444444444509</c:v>
                </c:pt>
                <c:pt idx="1046">
                  <c:v>0.72638888888888919</c:v>
                </c:pt>
                <c:pt idx="1047">
                  <c:v>0.72708333333333364</c:v>
                </c:pt>
                <c:pt idx="1048">
                  <c:v>0.72777777777777775</c:v>
                </c:pt>
                <c:pt idx="1049">
                  <c:v>0.7284722222222223</c:v>
                </c:pt>
                <c:pt idx="1050">
                  <c:v>0.72916666666666652</c:v>
                </c:pt>
                <c:pt idx="1051">
                  <c:v>0.7298611111111114</c:v>
                </c:pt>
                <c:pt idx="1052">
                  <c:v>0.73055555555555562</c:v>
                </c:pt>
                <c:pt idx="1053">
                  <c:v>0.7312500000000004</c:v>
                </c:pt>
                <c:pt idx="1054">
                  <c:v>0.73194444444444484</c:v>
                </c:pt>
                <c:pt idx="1055">
                  <c:v>0.73263888888888928</c:v>
                </c:pt>
                <c:pt idx="1056">
                  <c:v>0.73333333333333361</c:v>
                </c:pt>
                <c:pt idx="1057">
                  <c:v>0.73402777777777783</c:v>
                </c:pt>
                <c:pt idx="1058">
                  <c:v>0.7347222222222225</c:v>
                </c:pt>
                <c:pt idx="1059">
                  <c:v>0.7354166666666665</c:v>
                </c:pt>
                <c:pt idx="1060">
                  <c:v>0.73611111111111149</c:v>
                </c:pt>
                <c:pt idx="1061">
                  <c:v>0.73680555555555594</c:v>
                </c:pt>
                <c:pt idx="1062">
                  <c:v>0.73749999999999993</c:v>
                </c:pt>
                <c:pt idx="1063">
                  <c:v>0.73819444444444482</c:v>
                </c:pt>
                <c:pt idx="1064">
                  <c:v>0.73888888888888926</c:v>
                </c:pt>
                <c:pt idx="1065">
                  <c:v>0.7395833333333337</c:v>
                </c:pt>
                <c:pt idx="1066">
                  <c:v>0.7402777777777777</c:v>
                </c:pt>
                <c:pt idx="1067">
                  <c:v>0.74097222222222225</c:v>
                </c:pt>
                <c:pt idx="1068">
                  <c:v>0.7416666666666667</c:v>
                </c:pt>
                <c:pt idx="1069">
                  <c:v>0.74236111111111114</c:v>
                </c:pt>
                <c:pt idx="1070">
                  <c:v>0.74305555555555591</c:v>
                </c:pt>
                <c:pt idx="1071">
                  <c:v>0.74375000000000036</c:v>
                </c:pt>
                <c:pt idx="1072">
                  <c:v>0.74444444444444491</c:v>
                </c:pt>
                <c:pt idx="1073">
                  <c:v>0.74513888888888924</c:v>
                </c:pt>
                <c:pt idx="1074">
                  <c:v>0.74583333333333368</c:v>
                </c:pt>
                <c:pt idx="1075">
                  <c:v>0.74652777777777779</c:v>
                </c:pt>
                <c:pt idx="1076">
                  <c:v>0.74722222222222223</c:v>
                </c:pt>
                <c:pt idx="1077">
                  <c:v>0.74791666666666667</c:v>
                </c:pt>
                <c:pt idx="1078">
                  <c:v>0.74861111111111134</c:v>
                </c:pt>
                <c:pt idx="1079">
                  <c:v>0.749305555555556</c:v>
                </c:pt>
                <c:pt idx="1080">
                  <c:v>0.75000000000000033</c:v>
                </c:pt>
                <c:pt idx="1081">
                  <c:v>0.75069444444444511</c:v>
                </c:pt>
                <c:pt idx="1082">
                  <c:v>0.75138888888888933</c:v>
                </c:pt>
                <c:pt idx="1083">
                  <c:v>0.75208333333333366</c:v>
                </c:pt>
                <c:pt idx="1084">
                  <c:v>0.7527777777777781</c:v>
                </c:pt>
                <c:pt idx="1085">
                  <c:v>0.75347222222222221</c:v>
                </c:pt>
                <c:pt idx="1086">
                  <c:v>0.75416666666666676</c:v>
                </c:pt>
                <c:pt idx="1087">
                  <c:v>0.75486111111111143</c:v>
                </c:pt>
                <c:pt idx="1088">
                  <c:v>0.75555555555555565</c:v>
                </c:pt>
                <c:pt idx="1089">
                  <c:v>0.75625000000000031</c:v>
                </c:pt>
                <c:pt idx="1090">
                  <c:v>0.75694444444444509</c:v>
                </c:pt>
                <c:pt idx="1091">
                  <c:v>0.75763888888888953</c:v>
                </c:pt>
                <c:pt idx="1092">
                  <c:v>0.75833333333333364</c:v>
                </c:pt>
                <c:pt idx="1093">
                  <c:v>0.75902777777777775</c:v>
                </c:pt>
                <c:pt idx="1094">
                  <c:v>0.75972222222222263</c:v>
                </c:pt>
                <c:pt idx="1095">
                  <c:v>0.76041666666666652</c:v>
                </c:pt>
                <c:pt idx="1096">
                  <c:v>0.7611111111111114</c:v>
                </c:pt>
                <c:pt idx="1097">
                  <c:v>0.76180555555555596</c:v>
                </c:pt>
                <c:pt idx="1098">
                  <c:v>0.7625000000000004</c:v>
                </c:pt>
                <c:pt idx="1099">
                  <c:v>0.76319444444444484</c:v>
                </c:pt>
                <c:pt idx="1100">
                  <c:v>0.76388888888888928</c:v>
                </c:pt>
                <c:pt idx="1101">
                  <c:v>0.76458333333333361</c:v>
                </c:pt>
                <c:pt idx="1102">
                  <c:v>0.76527777777777783</c:v>
                </c:pt>
                <c:pt idx="1103">
                  <c:v>0.7659722222222225</c:v>
                </c:pt>
                <c:pt idx="1104">
                  <c:v>0.76666666666666661</c:v>
                </c:pt>
                <c:pt idx="1105">
                  <c:v>0.76736111111111149</c:v>
                </c:pt>
                <c:pt idx="1106">
                  <c:v>0.76805555555555594</c:v>
                </c:pt>
                <c:pt idx="1107">
                  <c:v>0.76875000000000038</c:v>
                </c:pt>
                <c:pt idx="1108">
                  <c:v>0.76944444444444482</c:v>
                </c:pt>
                <c:pt idx="1109">
                  <c:v>0.77013888888888915</c:v>
                </c:pt>
                <c:pt idx="1110">
                  <c:v>0.77083333333333381</c:v>
                </c:pt>
                <c:pt idx="1111">
                  <c:v>0.7715277777777777</c:v>
                </c:pt>
                <c:pt idx="1112">
                  <c:v>0.77222222222222214</c:v>
                </c:pt>
                <c:pt idx="1113">
                  <c:v>0.7729166666666667</c:v>
                </c:pt>
                <c:pt idx="1114">
                  <c:v>0.77361111111111136</c:v>
                </c:pt>
                <c:pt idx="1115">
                  <c:v>0.77430555555555591</c:v>
                </c:pt>
                <c:pt idx="1116">
                  <c:v>0.77500000000000024</c:v>
                </c:pt>
                <c:pt idx="1117">
                  <c:v>0.77569444444444513</c:v>
                </c:pt>
                <c:pt idx="1118">
                  <c:v>0.77638888888888913</c:v>
                </c:pt>
                <c:pt idx="1119">
                  <c:v>0.77708333333333346</c:v>
                </c:pt>
                <c:pt idx="1120">
                  <c:v>0.77777777777777801</c:v>
                </c:pt>
                <c:pt idx="1121">
                  <c:v>0.77847222222222212</c:v>
                </c:pt>
                <c:pt idx="1122">
                  <c:v>0.77916666666666667</c:v>
                </c:pt>
                <c:pt idx="1123">
                  <c:v>0.77986111111111123</c:v>
                </c:pt>
                <c:pt idx="1124">
                  <c:v>0.78055555555555567</c:v>
                </c:pt>
                <c:pt idx="1125">
                  <c:v>0.78125</c:v>
                </c:pt>
                <c:pt idx="1126">
                  <c:v>0.78194444444444478</c:v>
                </c:pt>
                <c:pt idx="1127">
                  <c:v>0.78263888888888933</c:v>
                </c:pt>
                <c:pt idx="1128">
                  <c:v>0.78333333333333333</c:v>
                </c:pt>
                <c:pt idx="1129">
                  <c:v>0.78402777777777777</c:v>
                </c:pt>
                <c:pt idx="1130">
                  <c:v>0.78472222222222221</c:v>
                </c:pt>
                <c:pt idx="1131">
                  <c:v>0.78541666666666632</c:v>
                </c:pt>
                <c:pt idx="1132">
                  <c:v>0.78611111111111109</c:v>
                </c:pt>
                <c:pt idx="1133">
                  <c:v>0.78680555555555565</c:v>
                </c:pt>
                <c:pt idx="1134">
                  <c:v>0.78749999999999998</c:v>
                </c:pt>
                <c:pt idx="1135">
                  <c:v>0.78819444444444464</c:v>
                </c:pt>
                <c:pt idx="1136">
                  <c:v>0.78888888888888919</c:v>
                </c:pt>
                <c:pt idx="1137">
                  <c:v>0.7895833333333333</c:v>
                </c:pt>
                <c:pt idx="1138">
                  <c:v>0.79027777777777752</c:v>
                </c:pt>
                <c:pt idx="1139">
                  <c:v>0.7909722222222223</c:v>
                </c:pt>
                <c:pt idx="1140">
                  <c:v>0.79166666666666652</c:v>
                </c:pt>
                <c:pt idx="1141">
                  <c:v>0.79236111111111107</c:v>
                </c:pt>
                <c:pt idx="1142">
                  <c:v>0.79305555555555562</c:v>
                </c:pt>
                <c:pt idx="1143">
                  <c:v>0.7937500000000004</c:v>
                </c:pt>
                <c:pt idx="1144">
                  <c:v>0.79444444444444462</c:v>
                </c:pt>
                <c:pt idx="1145">
                  <c:v>0.79513888888888884</c:v>
                </c:pt>
                <c:pt idx="1146">
                  <c:v>0.79583333333333361</c:v>
                </c:pt>
                <c:pt idx="1147">
                  <c:v>0.7965277777777775</c:v>
                </c:pt>
                <c:pt idx="1148">
                  <c:v>0.79722222222222217</c:v>
                </c:pt>
                <c:pt idx="1149">
                  <c:v>0.7979166666666665</c:v>
                </c:pt>
                <c:pt idx="1150">
                  <c:v>0.79861111111111149</c:v>
                </c:pt>
                <c:pt idx="1151">
                  <c:v>0.7993055555555556</c:v>
                </c:pt>
                <c:pt idx="1152">
                  <c:v>0.79999999999999993</c:v>
                </c:pt>
                <c:pt idx="1153">
                  <c:v>0.80069444444444482</c:v>
                </c:pt>
                <c:pt idx="1154">
                  <c:v>0.80138888888888893</c:v>
                </c:pt>
                <c:pt idx="1155">
                  <c:v>0.8020833333333337</c:v>
                </c:pt>
                <c:pt idx="1156">
                  <c:v>0.8027777777777777</c:v>
                </c:pt>
                <c:pt idx="1157">
                  <c:v>0.80347222222222192</c:v>
                </c:pt>
                <c:pt idx="1158">
                  <c:v>0.80416666666666659</c:v>
                </c:pt>
                <c:pt idx="1159">
                  <c:v>0.80486111111111114</c:v>
                </c:pt>
                <c:pt idx="1160">
                  <c:v>0.80555555555555569</c:v>
                </c:pt>
                <c:pt idx="1161">
                  <c:v>0.80625000000000002</c:v>
                </c:pt>
                <c:pt idx="1162">
                  <c:v>0.80694444444444491</c:v>
                </c:pt>
                <c:pt idx="1163">
                  <c:v>0.80763888888888924</c:v>
                </c:pt>
                <c:pt idx="1164">
                  <c:v>0.80833333333333324</c:v>
                </c:pt>
                <c:pt idx="1165">
                  <c:v>0.80902777777777779</c:v>
                </c:pt>
                <c:pt idx="1166">
                  <c:v>0.80972222222222223</c:v>
                </c:pt>
                <c:pt idx="1167">
                  <c:v>0.81041666666666656</c:v>
                </c:pt>
                <c:pt idx="1168">
                  <c:v>0.81111111111111101</c:v>
                </c:pt>
                <c:pt idx="1169">
                  <c:v>0.811805555555556</c:v>
                </c:pt>
                <c:pt idx="1170">
                  <c:v>0.8125</c:v>
                </c:pt>
                <c:pt idx="1171">
                  <c:v>0.81319444444444478</c:v>
                </c:pt>
                <c:pt idx="1172">
                  <c:v>0.81388888888888933</c:v>
                </c:pt>
                <c:pt idx="1173">
                  <c:v>0.81458333333333333</c:v>
                </c:pt>
                <c:pt idx="1174">
                  <c:v>0.81527777777777777</c:v>
                </c:pt>
                <c:pt idx="1175">
                  <c:v>0.81597222222222221</c:v>
                </c:pt>
                <c:pt idx="1176">
                  <c:v>0.81666666666666676</c:v>
                </c:pt>
                <c:pt idx="1177">
                  <c:v>0.81736111111111109</c:v>
                </c:pt>
                <c:pt idx="1178">
                  <c:v>0.81805555555555565</c:v>
                </c:pt>
                <c:pt idx="1179">
                  <c:v>0.81875000000000031</c:v>
                </c:pt>
                <c:pt idx="1180">
                  <c:v>0.81944444444444464</c:v>
                </c:pt>
                <c:pt idx="1181">
                  <c:v>0.82013888888888919</c:v>
                </c:pt>
                <c:pt idx="1182">
                  <c:v>0.82083333333333364</c:v>
                </c:pt>
                <c:pt idx="1183">
                  <c:v>0.82152777777777752</c:v>
                </c:pt>
                <c:pt idx="1184">
                  <c:v>0.8222222222222223</c:v>
                </c:pt>
                <c:pt idx="1185">
                  <c:v>0.82291666666666652</c:v>
                </c:pt>
                <c:pt idx="1186">
                  <c:v>0.8236111111111114</c:v>
                </c:pt>
                <c:pt idx="1187">
                  <c:v>0.82430555555555562</c:v>
                </c:pt>
                <c:pt idx="1188">
                  <c:v>0.8250000000000004</c:v>
                </c:pt>
                <c:pt idx="1189">
                  <c:v>0.82569444444444484</c:v>
                </c:pt>
                <c:pt idx="1190">
                  <c:v>0.82638888888888884</c:v>
                </c:pt>
                <c:pt idx="1191">
                  <c:v>0.82708333333333361</c:v>
                </c:pt>
                <c:pt idx="1192">
                  <c:v>0.82777777777777783</c:v>
                </c:pt>
                <c:pt idx="1193">
                  <c:v>0.82847222222222217</c:v>
                </c:pt>
                <c:pt idx="1194">
                  <c:v>0.8291666666666665</c:v>
                </c:pt>
                <c:pt idx="1195">
                  <c:v>0.82986111111111149</c:v>
                </c:pt>
                <c:pt idx="1196">
                  <c:v>0.8305555555555556</c:v>
                </c:pt>
                <c:pt idx="1197">
                  <c:v>0.83124999999999993</c:v>
                </c:pt>
                <c:pt idx="1198">
                  <c:v>0.83194444444444482</c:v>
                </c:pt>
                <c:pt idx="1199">
                  <c:v>0.83263888888888926</c:v>
                </c:pt>
                <c:pt idx="1200">
                  <c:v>0.8333333333333337</c:v>
                </c:pt>
                <c:pt idx="1201">
                  <c:v>0.8340277777777777</c:v>
                </c:pt>
                <c:pt idx="1202">
                  <c:v>0.83472222222222225</c:v>
                </c:pt>
                <c:pt idx="1203">
                  <c:v>0.83541666666666659</c:v>
                </c:pt>
                <c:pt idx="1204">
                  <c:v>0.83611111111111114</c:v>
                </c:pt>
                <c:pt idx="1205">
                  <c:v>0.83680555555555591</c:v>
                </c:pt>
                <c:pt idx="1206">
                  <c:v>0.83750000000000002</c:v>
                </c:pt>
                <c:pt idx="1207">
                  <c:v>0.83819444444444491</c:v>
                </c:pt>
                <c:pt idx="1208">
                  <c:v>0.83888888888888924</c:v>
                </c:pt>
                <c:pt idx="1209">
                  <c:v>0.83958333333333324</c:v>
                </c:pt>
                <c:pt idx="1210">
                  <c:v>0.84027777777777779</c:v>
                </c:pt>
                <c:pt idx="1211">
                  <c:v>0.84097222222222223</c:v>
                </c:pt>
                <c:pt idx="1212">
                  <c:v>0.84166666666666667</c:v>
                </c:pt>
                <c:pt idx="1213">
                  <c:v>0.84236111111111101</c:v>
                </c:pt>
                <c:pt idx="1214">
                  <c:v>0.843055555555556</c:v>
                </c:pt>
                <c:pt idx="1215">
                  <c:v>0.84375000000000033</c:v>
                </c:pt>
                <c:pt idx="1216">
                  <c:v>0.84444444444444478</c:v>
                </c:pt>
                <c:pt idx="1217">
                  <c:v>0.84513888888888933</c:v>
                </c:pt>
                <c:pt idx="1218">
                  <c:v>0.84583333333333366</c:v>
                </c:pt>
                <c:pt idx="1219">
                  <c:v>0.84652777777777777</c:v>
                </c:pt>
                <c:pt idx="1220">
                  <c:v>0.84722222222222221</c:v>
                </c:pt>
                <c:pt idx="1221">
                  <c:v>0.84791666666666676</c:v>
                </c:pt>
                <c:pt idx="1222">
                  <c:v>0.84861111111111143</c:v>
                </c:pt>
                <c:pt idx="1223">
                  <c:v>0.84930555555555565</c:v>
                </c:pt>
                <c:pt idx="1224">
                  <c:v>0.85000000000000031</c:v>
                </c:pt>
                <c:pt idx="1225">
                  <c:v>0.85069444444444509</c:v>
                </c:pt>
                <c:pt idx="1226">
                  <c:v>0.85138888888888919</c:v>
                </c:pt>
                <c:pt idx="1227">
                  <c:v>0.85208333333333364</c:v>
                </c:pt>
                <c:pt idx="1228">
                  <c:v>0.85277777777777775</c:v>
                </c:pt>
                <c:pt idx="1229">
                  <c:v>0.8534722222222223</c:v>
                </c:pt>
                <c:pt idx="1230">
                  <c:v>0.85416666666666652</c:v>
                </c:pt>
                <c:pt idx="1231">
                  <c:v>0.8548611111111114</c:v>
                </c:pt>
                <c:pt idx="1232">
                  <c:v>0.85555555555555562</c:v>
                </c:pt>
                <c:pt idx="1233">
                  <c:v>0.8562500000000004</c:v>
                </c:pt>
                <c:pt idx="1234">
                  <c:v>0.85694444444444484</c:v>
                </c:pt>
                <c:pt idx="1235">
                  <c:v>0.85763888888888928</c:v>
                </c:pt>
                <c:pt idx="1236">
                  <c:v>0.85833333333333361</c:v>
                </c:pt>
                <c:pt idx="1237">
                  <c:v>0.85902777777777783</c:v>
                </c:pt>
                <c:pt idx="1238">
                  <c:v>0.8597222222222225</c:v>
                </c:pt>
                <c:pt idx="1239">
                  <c:v>0.8604166666666665</c:v>
                </c:pt>
                <c:pt idx="1240">
                  <c:v>0.86111111111111149</c:v>
                </c:pt>
                <c:pt idx="1241">
                  <c:v>0.86180555555555594</c:v>
                </c:pt>
                <c:pt idx="1242">
                  <c:v>0.86249999999999993</c:v>
                </c:pt>
                <c:pt idx="1243">
                  <c:v>0.86319444444444482</c:v>
                </c:pt>
                <c:pt idx="1244">
                  <c:v>0.86388888888888926</c:v>
                </c:pt>
                <c:pt idx="1245">
                  <c:v>0.8645833333333337</c:v>
                </c:pt>
                <c:pt idx="1246">
                  <c:v>0.8652777777777777</c:v>
                </c:pt>
                <c:pt idx="1247">
                  <c:v>0.86597222222222225</c:v>
                </c:pt>
                <c:pt idx="1248">
                  <c:v>0.8666666666666667</c:v>
                </c:pt>
                <c:pt idx="1249">
                  <c:v>0.86736111111111114</c:v>
                </c:pt>
                <c:pt idx="1250">
                  <c:v>0.86805555555555591</c:v>
                </c:pt>
                <c:pt idx="1251">
                  <c:v>0.86875000000000036</c:v>
                </c:pt>
                <c:pt idx="1252">
                  <c:v>0.86944444444444491</c:v>
                </c:pt>
                <c:pt idx="1253">
                  <c:v>0.87013888888888924</c:v>
                </c:pt>
                <c:pt idx="1254">
                  <c:v>0.87083333333333368</c:v>
                </c:pt>
                <c:pt idx="1255">
                  <c:v>0.87152777777777779</c:v>
                </c:pt>
                <c:pt idx="1256">
                  <c:v>0.87222222222222223</c:v>
                </c:pt>
                <c:pt idx="1257">
                  <c:v>0.87291666666666667</c:v>
                </c:pt>
                <c:pt idx="1258">
                  <c:v>0.87361111111111134</c:v>
                </c:pt>
                <c:pt idx="1259">
                  <c:v>0.874305555555556</c:v>
                </c:pt>
                <c:pt idx="1260">
                  <c:v>0.87500000000000033</c:v>
                </c:pt>
                <c:pt idx="1261">
                  <c:v>0.87569444444444511</c:v>
                </c:pt>
                <c:pt idx="1262">
                  <c:v>0.87638888888888933</c:v>
                </c:pt>
                <c:pt idx="1263">
                  <c:v>0.87708333333333366</c:v>
                </c:pt>
                <c:pt idx="1264">
                  <c:v>0.8777777777777781</c:v>
                </c:pt>
                <c:pt idx="1265">
                  <c:v>0.87847222222222221</c:v>
                </c:pt>
                <c:pt idx="1266">
                  <c:v>0.87916666666666676</c:v>
                </c:pt>
                <c:pt idx="1267">
                  <c:v>0.87986111111111143</c:v>
                </c:pt>
                <c:pt idx="1268">
                  <c:v>0.88055555555555554</c:v>
                </c:pt>
                <c:pt idx="1269">
                  <c:v>0.88125000000000009</c:v>
                </c:pt>
                <c:pt idx="1270">
                  <c:v>0.88194444444444475</c:v>
                </c:pt>
                <c:pt idx="1271">
                  <c:v>0.88263888888888931</c:v>
                </c:pt>
                <c:pt idx="1272">
                  <c:v>0.88333333333333341</c:v>
                </c:pt>
                <c:pt idx="1273">
                  <c:v>0.88402777777777752</c:v>
                </c:pt>
                <c:pt idx="1274">
                  <c:v>0.88472222222222241</c:v>
                </c:pt>
                <c:pt idx="1275">
                  <c:v>0.8854166666666663</c:v>
                </c:pt>
                <c:pt idx="1276">
                  <c:v>0.88611111111111118</c:v>
                </c:pt>
                <c:pt idx="1277">
                  <c:v>0.88680555555555574</c:v>
                </c:pt>
                <c:pt idx="1278">
                  <c:v>0.88750000000000018</c:v>
                </c:pt>
                <c:pt idx="1279">
                  <c:v>0.88819444444444462</c:v>
                </c:pt>
                <c:pt idx="1280">
                  <c:v>0.88888888888888895</c:v>
                </c:pt>
                <c:pt idx="1281">
                  <c:v>0.8895833333333335</c:v>
                </c:pt>
                <c:pt idx="1282">
                  <c:v>0.89027777777777761</c:v>
                </c:pt>
                <c:pt idx="1283">
                  <c:v>0.89097222222222228</c:v>
                </c:pt>
                <c:pt idx="1284">
                  <c:v>0.8916666666666665</c:v>
                </c:pt>
                <c:pt idx="1285">
                  <c:v>0.89236111111111127</c:v>
                </c:pt>
                <c:pt idx="1286">
                  <c:v>0.89305555555555571</c:v>
                </c:pt>
                <c:pt idx="1287">
                  <c:v>0.89375000000000004</c:v>
                </c:pt>
                <c:pt idx="1288">
                  <c:v>0.8944444444444446</c:v>
                </c:pt>
                <c:pt idx="1289">
                  <c:v>0.89513888888888904</c:v>
                </c:pt>
                <c:pt idx="1290">
                  <c:v>0.8958333333333337</c:v>
                </c:pt>
                <c:pt idx="1291">
                  <c:v>0.89652777777777759</c:v>
                </c:pt>
                <c:pt idx="1292">
                  <c:v>0.89722222222222203</c:v>
                </c:pt>
                <c:pt idx="1293">
                  <c:v>0.89791666666666659</c:v>
                </c:pt>
                <c:pt idx="1294">
                  <c:v>0.89861111111111125</c:v>
                </c:pt>
                <c:pt idx="1295">
                  <c:v>0.89930555555555569</c:v>
                </c:pt>
                <c:pt idx="1296">
                  <c:v>0.9</c:v>
                </c:pt>
                <c:pt idx="1297">
                  <c:v>0.90069444444444491</c:v>
                </c:pt>
                <c:pt idx="1298">
                  <c:v>0.90138888888888891</c:v>
                </c:pt>
                <c:pt idx="1299">
                  <c:v>0.90208333333333324</c:v>
                </c:pt>
                <c:pt idx="1300">
                  <c:v>0.90277777777777779</c:v>
                </c:pt>
                <c:pt idx="1301">
                  <c:v>0.9034722222222219</c:v>
                </c:pt>
                <c:pt idx="1302">
                  <c:v>0.90416666666666656</c:v>
                </c:pt>
                <c:pt idx="1303">
                  <c:v>0.90486111111111101</c:v>
                </c:pt>
                <c:pt idx="1304">
                  <c:v>0.90555555555555567</c:v>
                </c:pt>
                <c:pt idx="1305">
                  <c:v>0.90625</c:v>
                </c:pt>
                <c:pt idx="1306">
                  <c:v>0.90694444444444478</c:v>
                </c:pt>
                <c:pt idx="1307">
                  <c:v>0.90763888888888933</c:v>
                </c:pt>
                <c:pt idx="1308">
                  <c:v>0.90833333333333333</c:v>
                </c:pt>
                <c:pt idx="1309">
                  <c:v>0.90902777777777777</c:v>
                </c:pt>
                <c:pt idx="1310">
                  <c:v>0.90972222222222221</c:v>
                </c:pt>
                <c:pt idx="1311">
                  <c:v>0.91041666666666632</c:v>
                </c:pt>
                <c:pt idx="1312">
                  <c:v>0.91111111111111109</c:v>
                </c:pt>
                <c:pt idx="1313">
                  <c:v>0.91180555555555565</c:v>
                </c:pt>
                <c:pt idx="1314">
                  <c:v>0.91249999999999998</c:v>
                </c:pt>
                <c:pt idx="1315">
                  <c:v>0.91319444444444464</c:v>
                </c:pt>
                <c:pt idx="1316">
                  <c:v>0.91388888888888919</c:v>
                </c:pt>
                <c:pt idx="1317">
                  <c:v>0.9145833333333333</c:v>
                </c:pt>
                <c:pt idx="1318">
                  <c:v>0.91527777777777752</c:v>
                </c:pt>
                <c:pt idx="1319">
                  <c:v>0.9159722222222223</c:v>
                </c:pt>
                <c:pt idx="1320">
                  <c:v>0.91666666666666652</c:v>
                </c:pt>
                <c:pt idx="1321">
                  <c:v>0.91736111111111107</c:v>
                </c:pt>
                <c:pt idx="1322">
                  <c:v>0.91805555555555562</c:v>
                </c:pt>
                <c:pt idx="1323">
                  <c:v>0.9187500000000004</c:v>
                </c:pt>
                <c:pt idx="1324">
                  <c:v>0.91944444444444462</c:v>
                </c:pt>
                <c:pt idx="1325">
                  <c:v>0.92013888888888884</c:v>
                </c:pt>
                <c:pt idx="1326">
                  <c:v>0.92083333333333361</c:v>
                </c:pt>
                <c:pt idx="1327">
                  <c:v>0.9215277777777775</c:v>
                </c:pt>
                <c:pt idx="1328">
                  <c:v>0.92222222222222217</c:v>
                </c:pt>
                <c:pt idx="1329">
                  <c:v>0.9229166666666665</c:v>
                </c:pt>
                <c:pt idx="1330">
                  <c:v>0.92361111111111149</c:v>
                </c:pt>
                <c:pt idx="1331">
                  <c:v>0.9243055555555556</c:v>
                </c:pt>
                <c:pt idx="1332">
                  <c:v>0.92499999999999993</c:v>
                </c:pt>
                <c:pt idx="1333">
                  <c:v>0.92569444444444482</c:v>
                </c:pt>
                <c:pt idx="1334">
                  <c:v>0.92638888888888893</c:v>
                </c:pt>
                <c:pt idx="1335">
                  <c:v>0.9270833333333337</c:v>
                </c:pt>
                <c:pt idx="1336">
                  <c:v>0.9277777777777777</c:v>
                </c:pt>
                <c:pt idx="1337">
                  <c:v>0.92847222222222192</c:v>
                </c:pt>
                <c:pt idx="1338">
                  <c:v>0.92916666666666659</c:v>
                </c:pt>
                <c:pt idx="1339">
                  <c:v>0.92986111111111114</c:v>
                </c:pt>
                <c:pt idx="1340">
                  <c:v>0.93055555555555569</c:v>
                </c:pt>
                <c:pt idx="1341">
                  <c:v>0.93125000000000002</c:v>
                </c:pt>
                <c:pt idx="1342">
                  <c:v>0.93194444444444491</c:v>
                </c:pt>
                <c:pt idx="1343">
                  <c:v>0.93263888888888924</c:v>
                </c:pt>
                <c:pt idx="1344">
                  <c:v>0.93333333333333324</c:v>
                </c:pt>
                <c:pt idx="1345">
                  <c:v>0.93402777777777779</c:v>
                </c:pt>
                <c:pt idx="1346">
                  <c:v>0.93472222222222223</c:v>
                </c:pt>
                <c:pt idx="1347">
                  <c:v>0.93541666666666656</c:v>
                </c:pt>
                <c:pt idx="1348">
                  <c:v>0.93611111111111101</c:v>
                </c:pt>
                <c:pt idx="1349">
                  <c:v>0.936805555555556</c:v>
                </c:pt>
                <c:pt idx="1350">
                  <c:v>0.9375</c:v>
                </c:pt>
                <c:pt idx="1351">
                  <c:v>0.93819444444444478</c:v>
                </c:pt>
                <c:pt idx="1352">
                  <c:v>0.93888888888888933</c:v>
                </c:pt>
                <c:pt idx="1353">
                  <c:v>0.93958333333333333</c:v>
                </c:pt>
                <c:pt idx="1354">
                  <c:v>0.94027777777777777</c:v>
                </c:pt>
                <c:pt idx="1355">
                  <c:v>0.94097222222222221</c:v>
                </c:pt>
                <c:pt idx="1356">
                  <c:v>0.94166666666666676</c:v>
                </c:pt>
                <c:pt idx="1357">
                  <c:v>0.94236111111111109</c:v>
                </c:pt>
                <c:pt idx="1358">
                  <c:v>0.94305555555555565</c:v>
                </c:pt>
                <c:pt idx="1359">
                  <c:v>0.94375000000000031</c:v>
                </c:pt>
                <c:pt idx="1360">
                  <c:v>0.94444444444444464</c:v>
                </c:pt>
                <c:pt idx="1361">
                  <c:v>0.94513888888888919</c:v>
                </c:pt>
                <c:pt idx="1362">
                  <c:v>0.94583333333333364</c:v>
                </c:pt>
                <c:pt idx="1363">
                  <c:v>0.94652777777777752</c:v>
                </c:pt>
                <c:pt idx="1364">
                  <c:v>0.9472222222222223</c:v>
                </c:pt>
                <c:pt idx="1365">
                  <c:v>0.94791666666666652</c:v>
                </c:pt>
                <c:pt idx="1366">
                  <c:v>0.9486111111111114</c:v>
                </c:pt>
                <c:pt idx="1367">
                  <c:v>0.94930555555555562</c:v>
                </c:pt>
                <c:pt idx="1368">
                  <c:v>0.9500000000000004</c:v>
                </c:pt>
                <c:pt idx="1369">
                  <c:v>0.95069444444444484</c:v>
                </c:pt>
                <c:pt idx="1370">
                  <c:v>0.95138888888888884</c:v>
                </c:pt>
                <c:pt idx="1371">
                  <c:v>0.95208333333333361</c:v>
                </c:pt>
                <c:pt idx="1372">
                  <c:v>0.95277777777777783</c:v>
                </c:pt>
                <c:pt idx="1373">
                  <c:v>0.95347222222222217</c:v>
                </c:pt>
                <c:pt idx="1374">
                  <c:v>0.9541666666666665</c:v>
                </c:pt>
                <c:pt idx="1375">
                  <c:v>0.95486111111111149</c:v>
                </c:pt>
                <c:pt idx="1376">
                  <c:v>0.9555555555555556</c:v>
                </c:pt>
                <c:pt idx="1377">
                  <c:v>0.95624999999999993</c:v>
                </c:pt>
                <c:pt idx="1378">
                  <c:v>0.95694444444444482</c:v>
                </c:pt>
                <c:pt idx="1379">
                  <c:v>0.95763888888888926</c:v>
                </c:pt>
                <c:pt idx="1380">
                  <c:v>0.9583333333333337</c:v>
                </c:pt>
                <c:pt idx="1381">
                  <c:v>0.9590277777777777</c:v>
                </c:pt>
                <c:pt idx="1382">
                  <c:v>0.95972222222222225</c:v>
                </c:pt>
                <c:pt idx="1383">
                  <c:v>0.96041666666666659</c:v>
                </c:pt>
                <c:pt idx="1384">
                  <c:v>0.96111111111111114</c:v>
                </c:pt>
                <c:pt idx="1385">
                  <c:v>0.96180555555555591</c:v>
                </c:pt>
                <c:pt idx="1386">
                  <c:v>0.96250000000000002</c:v>
                </c:pt>
                <c:pt idx="1387">
                  <c:v>0.96319444444444491</c:v>
                </c:pt>
                <c:pt idx="1388">
                  <c:v>0.96388888888888924</c:v>
                </c:pt>
                <c:pt idx="1389">
                  <c:v>0.96458333333333324</c:v>
                </c:pt>
                <c:pt idx="1390">
                  <c:v>0.96527777777777779</c:v>
                </c:pt>
                <c:pt idx="1391">
                  <c:v>0.96597222222222223</c:v>
                </c:pt>
                <c:pt idx="1392">
                  <c:v>0.96666666666666667</c:v>
                </c:pt>
                <c:pt idx="1393">
                  <c:v>0.96736111111111101</c:v>
                </c:pt>
                <c:pt idx="1394">
                  <c:v>0.968055555555556</c:v>
                </c:pt>
                <c:pt idx="1395">
                  <c:v>0.96875000000000033</c:v>
                </c:pt>
                <c:pt idx="1396">
                  <c:v>0.96944444444444478</c:v>
                </c:pt>
                <c:pt idx="1397">
                  <c:v>0.97013888888888922</c:v>
                </c:pt>
                <c:pt idx="1398">
                  <c:v>0.97083333333333355</c:v>
                </c:pt>
                <c:pt idx="1399">
                  <c:v>0.97152777777777766</c:v>
                </c:pt>
                <c:pt idx="1400">
                  <c:v>0.9722222222222221</c:v>
                </c:pt>
                <c:pt idx="1401">
                  <c:v>0.97291666666666654</c:v>
                </c:pt>
                <c:pt idx="1402">
                  <c:v>0.97361111111111132</c:v>
                </c:pt>
                <c:pt idx="1403">
                  <c:v>0.97430555555555565</c:v>
                </c:pt>
                <c:pt idx="1404">
                  <c:v>0.9750000000000002</c:v>
                </c:pt>
                <c:pt idx="1405">
                  <c:v>0.97569444444444486</c:v>
                </c:pt>
                <c:pt idx="1406">
                  <c:v>0.97638888888888908</c:v>
                </c:pt>
                <c:pt idx="1407">
                  <c:v>0.97708333333333353</c:v>
                </c:pt>
                <c:pt idx="1408">
                  <c:v>0.97777777777777763</c:v>
                </c:pt>
                <c:pt idx="1409">
                  <c:v>0.97847222222222219</c:v>
                </c:pt>
                <c:pt idx="1410">
                  <c:v>0.97916666666666641</c:v>
                </c:pt>
                <c:pt idx="1411">
                  <c:v>0.97986111111111129</c:v>
                </c:pt>
                <c:pt idx="1412">
                  <c:v>0.98055555555555551</c:v>
                </c:pt>
                <c:pt idx="1413">
                  <c:v>0.98125000000000007</c:v>
                </c:pt>
                <c:pt idx="1414">
                  <c:v>0.98194444444444462</c:v>
                </c:pt>
                <c:pt idx="1415">
                  <c:v>0.98263888888888884</c:v>
                </c:pt>
                <c:pt idx="1416">
                  <c:v>0.98333333333333339</c:v>
                </c:pt>
                <c:pt idx="1417">
                  <c:v>0.9840277777777775</c:v>
                </c:pt>
                <c:pt idx="1418">
                  <c:v>0.98472222222222217</c:v>
                </c:pt>
                <c:pt idx="1419">
                  <c:v>0.98541666666666616</c:v>
                </c:pt>
                <c:pt idx="1420">
                  <c:v>0.98611111111111116</c:v>
                </c:pt>
                <c:pt idx="1421">
                  <c:v>0.9868055555555556</c:v>
                </c:pt>
                <c:pt idx="1422">
                  <c:v>0.9874999999999996</c:v>
                </c:pt>
                <c:pt idx="1423">
                  <c:v>0.9881944444444446</c:v>
                </c:pt>
                <c:pt idx="1424">
                  <c:v>0.98888888888888893</c:v>
                </c:pt>
                <c:pt idx="1425">
                  <c:v>0.98958333333333337</c:v>
                </c:pt>
                <c:pt idx="1426">
                  <c:v>0.99027777777777759</c:v>
                </c:pt>
                <c:pt idx="1427">
                  <c:v>0.99097222222222192</c:v>
                </c:pt>
                <c:pt idx="1428">
                  <c:v>0.99166666666666659</c:v>
                </c:pt>
                <c:pt idx="1429">
                  <c:v>0.99236111111111081</c:v>
                </c:pt>
                <c:pt idx="1430">
                  <c:v>0.99305555555555569</c:v>
                </c:pt>
                <c:pt idx="1431">
                  <c:v>0.99375000000000002</c:v>
                </c:pt>
                <c:pt idx="1432">
                  <c:v>0.99444444444444469</c:v>
                </c:pt>
                <c:pt idx="1433">
                  <c:v>0.99513888888888891</c:v>
                </c:pt>
                <c:pt idx="1434">
                  <c:v>0.99583333333333324</c:v>
                </c:pt>
                <c:pt idx="1435">
                  <c:v>0.99652777777777757</c:v>
                </c:pt>
                <c:pt idx="1436">
                  <c:v>0.9972222222222219</c:v>
                </c:pt>
                <c:pt idx="1437">
                  <c:v>0.99791666666666656</c:v>
                </c:pt>
                <c:pt idx="1438">
                  <c:v>0.99861111111111101</c:v>
                </c:pt>
                <c:pt idx="1439">
                  <c:v>0.99930555555555567</c:v>
                </c:pt>
              </c:numCache>
            </c:numRef>
          </c:xVal>
          <c:yVal>
            <c:numRef>
              <c:f>AE33_20151028!$BS$9:$BS$1448</c:f>
              <c:numCache>
                <c:formatCode>General</c:formatCode>
                <c:ptCount val="1440"/>
                <c:pt idx="0">
                  <c:v>51.519000000000005</c:v>
                </c:pt>
                <c:pt idx="1">
                  <c:v>41.033000000000001</c:v>
                </c:pt>
                <c:pt idx="2">
                  <c:v>32.176000000000002</c:v>
                </c:pt>
                <c:pt idx="3">
                  <c:v>35.01</c:v>
                </c:pt>
                <c:pt idx="4">
                  <c:v>38.003</c:v>
                </c:pt>
                <c:pt idx="5">
                  <c:v>36.561</c:v>
                </c:pt>
                <c:pt idx="6">
                  <c:v>41.068000000000012</c:v>
                </c:pt>
                <c:pt idx="7">
                  <c:v>41.841999999999999</c:v>
                </c:pt>
                <c:pt idx="8">
                  <c:v>45.188000000000002</c:v>
                </c:pt>
                <c:pt idx="9">
                  <c:v>47.504000000000005</c:v>
                </c:pt>
                <c:pt idx="10">
                  <c:v>43.595000000000013</c:v>
                </c:pt>
                <c:pt idx="11">
                  <c:v>43.119</c:v>
                </c:pt>
                <c:pt idx="12">
                  <c:v>43.018000000000001</c:v>
                </c:pt>
                <c:pt idx="13">
                  <c:v>42.830999999999996</c:v>
                </c:pt>
                <c:pt idx="14">
                  <c:v>40.989000000000004</c:v>
                </c:pt>
                <c:pt idx="15">
                  <c:v>45.175000000000011</c:v>
                </c:pt>
                <c:pt idx="16">
                  <c:v>45.036000000000001</c:v>
                </c:pt>
                <c:pt idx="17">
                  <c:v>42.658000000000001</c:v>
                </c:pt>
                <c:pt idx="18">
                  <c:v>44.340999999999994</c:v>
                </c:pt>
                <c:pt idx="24">
                  <c:v>55.857999999999997</c:v>
                </c:pt>
                <c:pt idx="25">
                  <c:v>57.37</c:v>
                </c:pt>
                <c:pt idx="26">
                  <c:v>57.760000000000012</c:v>
                </c:pt>
                <c:pt idx="27">
                  <c:v>50.751000000000005</c:v>
                </c:pt>
                <c:pt idx="28">
                  <c:v>52.879999999999995</c:v>
                </c:pt>
                <c:pt idx="29">
                  <c:v>53.991</c:v>
                </c:pt>
                <c:pt idx="30">
                  <c:v>51.881999999999998</c:v>
                </c:pt>
                <c:pt idx="31">
                  <c:v>44.984999999999999</c:v>
                </c:pt>
                <c:pt idx="32">
                  <c:v>46.092000000000013</c:v>
                </c:pt>
                <c:pt idx="33">
                  <c:v>45.346999999999994</c:v>
                </c:pt>
                <c:pt idx="34">
                  <c:v>47.455999999999996</c:v>
                </c:pt>
                <c:pt idx="35">
                  <c:v>43.286000000000001</c:v>
                </c:pt>
                <c:pt idx="36">
                  <c:v>37.269000000000013</c:v>
                </c:pt>
                <c:pt idx="37">
                  <c:v>37.755000000000003</c:v>
                </c:pt>
                <c:pt idx="38">
                  <c:v>40.99</c:v>
                </c:pt>
                <c:pt idx="39">
                  <c:v>41.186</c:v>
                </c:pt>
                <c:pt idx="40">
                  <c:v>38.396000000000001</c:v>
                </c:pt>
                <c:pt idx="41">
                  <c:v>45.129000000000012</c:v>
                </c:pt>
                <c:pt idx="42">
                  <c:v>41.734000000000002</c:v>
                </c:pt>
                <c:pt idx="43">
                  <c:v>36.506</c:v>
                </c:pt>
                <c:pt idx="44">
                  <c:v>39.156000000000006</c:v>
                </c:pt>
                <c:pt idx="45">
                  <c:v>42.857999999999997</c:v>
                </c:pt>
                <c:pt idx="46">
                  <c:v>42.068000000000012</c:v>
                </c:pt>
                <c:pt idx="47">
                  <c:v>34.118000000000002</c:v>
                </c:pt>
                <c:pt idx="48">
                  <c:v>34.1</c:v>
                </c:pt>
                <c:pt idx="49">
                  <c:v>35.43</c:v>
                </c:pt>
                <c:pt idx="50">
                  <c:v>37.327000000000005</c:v>
                </c:pt>
                <c:pt idx="51">
                  <c:v>39.07</c:v>
                </c:pt>
                <c:pt idx="52">
                  <c:v>31.001999999999999</c:v>
                </c:pt>
                <c:pt idx="53">
                  <c:v>28.131000000000011</c:v>
                </c:pt>
                <c:pt idx="54">
                  <c:v>29.72</c:v>
                </c:pt>
                <c:pt idx="55">
                  <c:v>33.47</c:v>
                </c:pt>
                <c:pt idx="56">
                  <c:v>36.391000000000005</c:v>
                </c:pt>
                <c:pt idx="57">
                  <c:v>29.498999999999985</c:v>
                </c:pt>
                <c:pt idx="58">
                  <c:v>30.696000000000005</c:v>
                </c:pt>
                <c:pt idx="59">
                  <c:v>36.607000000000006</c:v>
                </c:pt>
                <c:pt idx="60">
                  <c:v>30.23</c:v>
                </c:pt>
                <c:pt idx="61">
                  <c:v>26.535</c:v>
                </c:pt>
                <c:pt idx="62">
                  <c:v>27.041</c:v>
                </c:pt>
                <c:pt idx="63">
                  <c:v>29.611999999999998</c:v>
                </c:pt>
                <c:pt idx="64">
                  <c:v>32.323</c:v>
                </c:pt>
                <c:pt idx="65">
                  <c:v>33.675000000000011</c:v>
                </c:pt>
                <c:pt idx="66">
                  <c:v>32.977000000000004</c:v>
                </c:pt>
                <c:pt idx="67">
                  <c:v>31.074999999999999</c:v>
                </c:pt>
                <c:pt idx="68">
                  <c:v>28.777000000000001</c:v>
                </c:pt>
                <c:pt idx="69">
                  <c:v>27.24799999999999</c:v>
                </c:pt>
                <c:pt idx="70">
                  <c:v>26.478999999999989</c:v>
                </c:pt>
                <c:pt idx="71">
                  <c:v>25.905999999999985</c:v>
                </c:pt>
                <c:pt idx="72">
                  <c:v>24.809000000000001</c:v>
                </c:pt>
                <c:pt idx="73">
                  <c:v>24.03</c:v>
                </c:pt>
                <c:pt idx="74">
                  <c:v>23.26799999999999</c:v>
                </c:pt>
                <c:pt idx="75">
                  <c:v>22.347000000000001</c:v>
                </c:pt>
                <c:pt idx="76">
                  <c:v>21.600999999999999</c:v>
                </c:pt>
                <c:pt idx="77">
                  <c:v>21.49499999999999</c:v>
                </c:pt>
                <c:pt idx="78">
                  <c:v>21.315000000000001</c:v>
                </c:pt>
                <c:pt idx="79">
                  <c:v>21.8</c:v>
                </c:pt>
                <c:pt idx="80">
                  <c:v>22.456</c:v>
                </c:pt>
                <c:pt idx="81">
                  <c:v>23.462999999999983</c:v>
                </c:pt>
                <c:pt idx="82">
                  <c:v>24.62</c:v>
                </c:pt>
                <c:pt idx="83">
                  <c:v>25.827000000000005</c:v>
                </c:pt>
                <c:pt idx="84">
                  <c:v>25.68</c:v>
                </c:pt>
                <c:pt idx="85">
                  <c:v>24.957000000000001</c:v>
                </c:pt>
                <c:pt idx="86">
                  <c:v>23.890999999999988</c:v>
                </c:pt>
                <c:pt idx="87">
                  <c:v>23.1</c:v>
                </c:pt>
                <c:pt idx="88">
                  <c:v>22.716000000000001</c:v>
                </c:pt>
                <c:pt idx="89">
                  <c:v>22.516999999999999</c:v>
                </c:pt>
                <c:pt idx="90">
                  <c:v>22.155000000000001</c:v>
                </c:pt>
                <c:pt idx="91">
                  <c:v>21.728999999999989</c:v>
                </c:pt>
                <c:pt idx="92">
                  <c:v>21.181000000000001</c:v>
                </c:pt>
                <c:pt idx="93">
                  <c:v>20.284999999999989</c:v>
                </c:pt>
                <c:pt idx="94">
                  <c:v>19.536000000000001</c:v>
                </c:pt>
                <c:pt idx="95">
                  <c:v>19.038</c:v>
                </c:pt>
                <c:pt idx="96">
                  <c:v>18.491</c:v>
                </c:pt>
                <c:pt idx="97">
                  <c:v>18.471</c:v>
                </c:pt>
                <c:pt idx="98">
                  <c:v>18.061999999999991</c:v>
                </c:pt>
                <c:pt idx="99">
                  <c:v>17.962999999999983</c:v>
                </c:pt>
                <c:pt idx="100">
                  <c:v>17.524999999999999</c:v>
                </c:pt>
                <c:pt idx="101">
                  <c:v>17.356999999999999</c:v>
                </c:pt>
                <c:pt idx="102">
                  <c:v>17.103000000000005</c:v>
                </c:pt>
                <c:pt idx="103">
                  <c:v>16.832999999999988</c:v>
                </c:pt>
                <c:pt idx="104">
                  <c:v>16.666</c:v>
                </c:pt>
                <c:pt idx="105">
                  <c:v>16.832999999999988</c:v>
                </c:pt>
                <c:pt idx="106">
                  <c:v>16.893999999999988</c:v>
                </c:pt>
                <c:pt idx="107">
                  <c:v>16.783999999999985</c:v>
                </c:pt>
                <c:pt idx="108">
                  <c:v>16.571000000000005</c:v>
                </c:pt>
                <c:pt idx="109">
                  <c:v>17.608000000000001</c:v>
                </c:pt>
                <c:pt idx="110">
                  <c:v>20.61600000000001</c:v>
                </c:pt>
                <c:pt idx="111">
                  <c:v>15.476000000000004</c:v>
                </c:pt>
                <c:pt idx="112">
                  <c:v>14.936</c:v>
                </c:pt>
                <c:pt idx="113">
                  <c:v>14.466000000000006</c:v>
                </c:pt>
                <c:pt idx="114">
                  <c:v>14.007</c:v>
                </c:pt>
                <c:pt idx="115">
                  <c:v>13.862000000000005</c:v>
                </c:pt>
                <c:pt idx="116">
                  <c:v>13.552000000000005</c:v>
                </c:pt>
                <c:pt idx="117">
                  <c:v>13.408000000000001</c:v>
                </c:pt>
                <c:pt idx="118">
                  <c:v>13.108000000000001</c:v>
                </c:pt>
                <c:pt idx="119">
                  <c:v>12.991</c:v>
                </c:pt>
                <c:pt idx="120">
                  <c:v>12.597</c:v>
                </c:pt>
                <c:pt idx="121">
                  <c:v>12.488</c:v>
                </c:pt>
                <c:pt idx="122">
                  <c:v>12.249000000000001</c:v>
                </c:pt>
                <c:pt idx="123">
                  <c:v>11.956000000000005</c:v>
                </c:pt>
                <c:pt idx="124">
                  <c:v>11.723000000000001</c:v>
                </c:pt>
                <c:pt idx="125">
                  <c:v>11.563000000000002</c:v>
                </c:pt>
                <c:pt idx="126">
                  <c:v>11.342000000000002</c:v>
                </c:pt>
                <c:pt idx="127">
                  <c:v>11.059000000000005</c:v>
                </c:pt>
                <c:pt idx="128">
                  <c:v>11.067</c:v>
                </c:pt>
                <c:pt idx="129">
                  <c:v>10.655000000000005</c:v>
                </c:pt>
                <c:pt idx="130">
                  <c:v>10.684000000000001</c:v>
                </c:pt>
                <c:pt idx="131">
                  <c:v>10.731999999999999</c:v>
                </c:pt>
                <c:pt idx="132">
                  <c:v>10.692</c:v>
                </c:pt>
                <c:pt idx="133">
                  <c:v>10.937000000000001</c:v>
                </c:pt>
                <c:pt idx="134">
                  <c:v>10.775</c:v>
                </c:pt>
                <c:pt idx="135">
                  <c:v>10.722</c:v>
                </c:pt>
                <c:pt idx="136">
                  <c:v>10.613</c:v>
                </c:pt>
                <c:pt idx="137">
                  <c:v>10.872000000000005</c:v>
                </c:pt>
                <c:pt idx="138">
                  <c:v>11.022</c:v>
                </c:pt>
                <c:pt idx="139">
                  <c:v>10.551</c:v>
                </c:pt>
                <c:pt idx="140">
                  <c:v>10.707000000000001</c:v>
                </c:pt>
                <c:pt idx="141">
                  <c:v>10.027999999999999</c:v>
                </c:pt>
                <c:pt idx="142">
                  <c:v>9.8980000000000015</c:v>
                </c:pt>
                <c:pt idx="143">
                  <c:v>9.5</c:v>
                </c:pt>
                <c:pt idx="144">
                  <c:v>9.3800000000000008</c:v>
                </c:pt>
                <c:pt idx="145">
                  <c:v>9.1239999999999988</c:v>
                </c:pt>
                <c:pt idx="146">
                  <c:v>9.0360000000000014</c:v>
                </c:pt>
                <c:pt idx="147">
                  <c:v>8.8540000000000028</c:v>
                </c:pt>
                <c:pt idx="148">
                  <c:v>9.0060000000000002</c:v>
                </c:pt>
                <c:pt idx="149">
                  <c:v>8.92</c:v>
                </c:pt>
                <c:pt idx="150">
                  <c:v>9.2550000000000008</c:v>
                </c:pt>
                <c:pt idx="151">
                  <c:v>9.3490000000000002</c:v>
                </c:pt>
                <c:pt idx="152">
                  <c:v>9.1910000000000007</c:v>
                </c:pt>
                <c:pt idx="153">
                  <c:v>8.7879999999999985</c:v>
                </c:pt>
                <c:pt idx="154">
                  <c:v>8.407</c:v>
                </c:pt>
                <c:pt idx="155">
                  <c:v>8.3320000000000007</c:v>
                </c:pt>
                <c:pt idx="156">
                  <c:v>8.2850000000000001</c:v>
                </c:pt>
                <c:pt idx="157">
                  <c:v>8.1860000000000035</c:v>
                </c:pt>
                <c:pt idx="158">
                  <c:v>8.3220000000000027</c:v>
                </c:pt>
                <c:pt idx="159">
                  <c:v>8.1979999999999986</c:v>
                </c:pt>
                <c:pt idx="160">
                  <c:v>7.9669999999999996</c:v>
                </c:pt>
                <c:pt idx="161">
                  <c:v>8.0379999999999985</c:v>
                </c:pt>
                <c:pt idx="162">
                  <c:v>7.9690000000000003</c:v>
                </c:pt>
                <c:pt idx="163">
                  <c:v>7.774</c:v>
                </c:pt>
                <c:pt idx="164">
                  <c:v>7.9119999999999999</c:v>
                </c:pt>
                <c:pt idx="165">
                  <c:v>7.6419999999999995</c:v>
                </c:pt>
                <c:pt idx="166">
                  <c:v>7.48</c:v>
                </c:pt>
                <c:pt idx="167">
                  <c:v>7.4349999999999996</c:v>
                </c:pt>
                <c:pt idx="168">
                  <c:v>7.7910000000000004</c:v>
                </c:pt>
                <c:pt idx="169">
                  <c:v>8.2459999999999987</c:v>
                </c:pt>
                <c:pt idx="170">
                  <c:v>8.56</c:v>
                </c:pt>
                <c:pt idx="175">
                  <c:v>7.7519999999999998</c:v>
                </c:pt>
                <c:pt idx="176">
                  <c:v>7.5179999999999971</c:v>
                </c:pt>
                <c:pt idx="177">
                  <c:v>7.5060000000000002</c:v>
                </c:pt>
                <c:pt idx="178">
                  <c:v>7.4290000000000003</c:v>
                </c:pt>
                <c:pt idx="179">
                  <c:v>7.4779999999999998</c:v>
                </c:pt>
                <c:pt idx="180">
                  <c:v>7.3969999999999985</c:v>
                </c:pt>
                <c:pt idx="181">
                  <c:v>7.1499999999999995</c:v>
                </c:pt>
                <c:pt idx="182">
                  <c:v>6.74</c:v>
                </c:pt>
                <c:pt idx="183">
                  <c:v>6.2880000000000003</c:v>
                </c:pt>
                <c:pt idx="184">
                  <c:v>5.806</c:v>
                </c:pt>
                <c:pt idx="185">
                  <c:v>5.54</c:v>
                </c:pt>
                <c:pt idx="186">
                  <c:v>5.3669999999999973</c:v>
                </c:pt>
                <c:pt idx="187">
                  <c:v>5.3369999999999997</c:v>
                </c:pt>
                <c:pt idx="188">
                  <c:v>5.2069999999999999</c:v>
                </c:pt>
                <c:pt idx="189">
                  <c:v>5.1659999999999977</c:v>
                </c:pt>
                <c:pt idx="190">
                  <c:v>5.2169999999999996</c:v>
                </c:pt>
                <c:pt idx="191">
                  <c:v>5.1919999999999975</c:v>
                </c:pt>
                <c:pt idx="192">
                  <c:v>5.2210000000000001</c:v>
                </c:pt>
                <c:pt idx="193">
                  <c:v>5.2839999999999998</c:v>
                </c:pt>
                <c:pt idx="194">
                  <c:v>5.42</c:v>
                </c:pt>
                <c:pt idx="195">
                  <c:v>5.3769999999999998</c:v>
                </c:pt>
                <c:pt idx="196">
                  <c:v>5.3199999999999985</c:v>
                </c:pt>
                <c:pt idx="197">
                  <c:v>5.2859999999999996</c:v>
                </c:pt>
                <c:pt idx="198">
                  <c:v>5.3360000000000003</c:v>
                </c:pt>
                <c:pt idx="199">
                  <c:v>5.4809999999999999</c:v>
                </c:pt>
                <c:pt idx="200">
                  <c:v>5.9310000000000027</c:v>
                </c:pt>
                <c:pt idx="201">
                  <c:v>5.9980000000000002</c:v>
                </c:pt>
                <c:pt idx="202">
                  <c:v>5.6710000000000003</c:v>
                </c:pt>
                <c:pt idx="203">
                  <c:v>5.7590000000000003</c:v>
                </c:pt>
                <c:pt idx="204">
                  <c:v>6.032</c:v>
                </c:pt>
                <c:pt idx="205">
                  <c:v>5.8619999999999974</c:v>
                </c:pt>
                <c:pt idx="206">
                  <c:v>5.5289999999999973</c:v>
                </c:pt>
                <c:pt idx="207">
                  <c:v>5.2969999999999997</c:v>
                </c:pt>
                <c:pt idx="208">
                  <c:v>5.343</c:v>
                </c:pt>
                <c:pt idx="209">
                  <c:v>5.4779999999999998</c:v>
                </c:pt>
                <c:pt idx="210">
                  <c:v>5.4429999999999996</c:v>
                </c:pt>
                <c:pt idx="211">
                  <c:v>5.3360000000000003</c:v>
                </c:pt>
                <c:pt idx="212">
                  <c:v>5.8090000000000002</c:v>
                </c:pt>
                <c:pt idx="213">
                  <c:v>6.2169999999999996</c:v>
                </c:pt>
                <c:pt idx="214">
                  <c:v>5.6469999999999985</c:v>
                </c:pt>
                <c:pt idx="215">
                  <c:v>4.9059999999999997</c:v>
                </c:pt>
                <c:pt idx="216">
                  <c:v>5.1509999999999971</c:v>
                </c:pt>
                <c:pt idx="217">
                  <c:v>5.8119999999999985</c:v>
                </c:pt>
                <c:pt idx="218">
                  <c:v>5.4379999999999997</c:v>
                </c:pt>
                <c:pt idx="219">
                  <c:v>4.7830000000000004</c:v>
                </c:pt>
                <c:pt idx="220">
                  <c:v>4.5569999999999995</c:v>
                </c:pt>
                <c:pt idx="221">
                  <c:v>4.5289999999999973</c:v>
                </c:pt>
                <c:pt idx="222">
                  <c:v>5.3719999999999999</c:v>
                </c:pt>
                <c:pt idx="223">
                  <c:v>5.7729999999999997</c:v>
                </c:pt>
                <c:pt idx="224">
                  <c:v>5.0999999999999996</c:v>
                </c:pt>
                <c:pt idx="225">
                  <c:v>4.623999999999997</c:v>
                </c:pt>
                <c:pt idx="226">
                  <c:v>4.4660000000000002</c:v>
                </c:pt>
                <c:pt idx="227">
                  <c:v>4.5510000000000002</c:v>
                </c:pt>
                <c:pt idx="228">
                  <c:v>4.9429999999999996</c:v>
                </c:pt>
                <c:pt idx="229">
                  <c:v>5.5060000000000002</c:v>
                </c:pt>
                <c:pt idx="230">
                  <c:v>5.3639999999999972</c:v>
                </c:pt>
                <c:pt idx="231">
                  <c:v>5.5249999999999977</c:v>
                </c:pt>
                <c:pt idx="232">
                  <c:v>6.7370000000000001</c:v>
                </c:pt>
                <c:pt idx="233">
                  <c:v>7.2880000000000003</c:v>
                </c:pt>
                <c:pt idx="234">
                  <c:v>6.8249999999999966</c:v>
                </c:pt>
                <c:pt idx="235">
                  <c:v>6.0279999999999969</c:v>
                </c:pt>
                <c:pt idx="236">
                  <c:v>5.0549999999999971</c:v>
                </c:pt>
                <c:pt idx="237">
                  <c:v>4.0069999999999997</c:v>
                </c:pt>
                <c:pt idx="238">
                  <c:v>3.4359999999999986</c:v>
                </c:pt>
                <c:pt idx="239">
                  <c:v>3.1840000000000002</c:v>
                </c:pt>
                <c:pt idx="240">
                  <c:v>3.0670000000000002</c:v>
                </c:pt>
                <c:pt idx="241">
                  <c:v>2.9359999999999986</c:v>
                </c:pt>
                <c:pt idx="242">
                  <c:v>2.8619999999999997</c:v>
                </c:pt>
                <c:pt idx="243">
                  <c:v>2.778</c:v>
                </c:pt>
                <c:pt idx="244">
                  <c:v>2.6789999999999998</c:v>
                </c:pt>
                <c:pt idx="245">
                  <c:v>2.6139999999999999</c:v>
                </c:pt>
                <c:pt idx="246">
                  <c:v>2.621</c:v>
                </c:pt>
                <c:pt idx="247">
                  <c:v>2.544</c:v>
                </c:pt>
                <c:pt idx="248">
                  <c:v>2.5030000000000001</c:v>
                </c:pt>
                <c:pt idx="249">
                  <c:v>2.5470000000000002</c:v>
                </c:pt>
                <c:pt idx="250">
                  <c:v>2.3939999999999997</c:v>
                </c:pt>
                <c:pt idx="251">
                  <c:v>2.407</c:v>
                </c:pt>
                <c:pt idx="252">
                  <c:v>2.4389999999999987</c:v>
                </c:pt>
                <c:pt idx="253">
                  <c:v>2.5430000000000001</c:v>
                </c:pt>
                <c:pt idx="254">
                  <c:v>2.5680000000000001</c:v>
                </c:pt>
                <c:pt idx="255">
                  <c:v>2.6880000000000002</c:v>
                </c:pt>
                <c:pt idx="256">
                  <c:v>2.4789999999999988</c:v>
                </c:pt>
                <c:pt idx="257">
                  <c:v>2.5819999999999999</c:v>
                </c:pt>
                <c:pt idx="258">
                  <c:v>3.04</c:v>
                </c:pt>
                <c:pt idx="259">
                  <c:v>3.77</c:v>
                </c:pt>
                <c:pt idx="260">
                  <c:v>4.1539999999999973</c:v>
                </c:pt>
                <c:pt idx="261">
                  <c:v>3.823</c:v>
                </c:pt>
                <c:pt idx="262">
                  <c:v>4.1059999999999972</c:v>
                </c:pt>
                <c:pt idx="263">
                  <c:v>3.4739999999999998</c:v>
                </c:pt>
                <c:pt idx="264">
                  <c:v>2.82</c:v>
                </c:pt>
                <c:pt idx="265">
                  <c:v>2.4889999999999999</c:v>
                </c:pt>
                <c:pt idx="266">
                  <c:v>2.3299999999999987</c:v>
                </c:pt>
                <c:pt idx="267">
                  <c:v>2.3979999999999997</c:v>
                </c:pt>
                <c:pt idx="268">
                  <c:v>2.6139999999999999</c:v>
                </c:pt>
                <c:pt idx="269">
                  <c:v>2.5430000000000001</c:v>
                </c:pt>
                <c:pt idx="270">
                  <c:v>2.714</c:v>
                </c:pt>
                <c:pt idx="271">
                  <c:v>2.617</c:v>
                </c:pt>
                <c:pt idx="272">
                  <c:v>2.7600000000000002</c:v>
                </c:pt>
                <c:pt idx="273">
                  <c:v>2.6539999999999999</c:v>
                </c:pt>
                <c:pt idx="274">
                  <c:v>2.4769999999999985</c:v>
                </c:pt>
                <c:pt idx="275">
                  <c:v>2.4409999999999998</c:v>
                </c:pt>
                <c:pt idx="276">
                  <c:v>2.4929999999999986</c:v>
                </c:pt>
                <c:pt idx="277">
                  <c:v>2.4539999999999997</c:v>
                </c:pt>
                <c:pt idx="278">
                  <c:v>2.2519999999999998</c:v>
                </c:pt>
                <c:pt idx="279">
                  <c:v>2.206</c:v>
                </c:pt>
                <c:pt idx="280">
                  <c:v>2.613</c:v>
                </c:pt>
                <c:pt idx="281">
                  <c:v>2.3519999999999985</c:v>
                </c:pt>
                <c:pt idx="282">
                  <c:v>2.262</c:v>
                </c:pt>
                <c:pt idx="283">
                  <c:v>2.2559999999999998</c:v>
                </c:pt>
                <c:pt idx="284">
                  <c:v>2.286</c:v>
                </c:pt>
                <c:pt idx="285">
                  <c:v>2.2010000000000001</c:v>
                </c:pt>
                <c:pt idx="286">
                  <c:v>2.1549999999999998</c:v>
                </c:pt>
                <c:pt idx="287">
                  <c:v>2.2370000000000001</c:v>
                </c:pt>
                <c:pt idx="288">
                  <c:v>2.2989999999999999</c:v>
                </c:pt>
                <c:pt idx="289">
                  <c:v>2.242</c:v>
                </c:pt>
                <c:pt idx="290">
                  <c:v>2.2799999999999998</c:v>
                </c:pt>
                <c:pt idx="291">
                  <c:v>2.3349999999999986</c:v>
                </c:pt>
                <c:pt idx="292">
                  <c:v>2.2050000000000001</c:v>
                </c:pt>
                <c:pt idx="293">
                  <c:v>2.2189999999999999</c:v>
                </c:pt>
                <c:pt idx="294">
                  <c:v>2.1930000000000001</c:v>
                </c:pt>
                <c:pt idx="295">
                  <c:v>2.14</c:v>
                </c:pt>
                <c:pt idx="296">
                  <c:v>2.1619999999999999</c:v>
                </c:pt>
                <c:pt idx="297">
                  <c:v>2.1149999999999998</c:v>
                </c:pt>
                <c:pt idx="298">
                  <c:v>2.0759999999999987</c:v>
                </c:pt>
                <c:pt idx="299">
                  <c:v>2.09</c:v>
                </c:pt>
                <c:pt idx="300">
                  <c:v>2.0309999999999997</c:v>
                </c:pt>
                <c:pt idx="301">
                  <c:v>2.0009999999999999</c:v>
                </c:pt>
                <c:pt idx="302">
                  <c:v>2.0859999999999999</c:v>
                </c:pt>
                <c:pt idx="303">
                  <c:v>2.08</c:v>
                </c:pt>
                <c:pt idx="304">
                  <c:v>2.1890000000000001</c:v>
                </c:pt>
                <c:pt idx="305">
                  <c:v>2.3739999999999997</c:v>
                </c:pt>
                <c:pt idx="306">
                  <c:v>2.7010000000000001</c:v>
                </c:pt>
                <c:pt idx="307">
                  <c:v>2.9139999999999997</c:v>
                </c:pt>
                <c:pt idx="308">
                  <c:v>2.7869999999999999</c:v>
                </c:pt>
                <c:pt idx="309">
                  <c:v>2.54</c:v>
                </c:pt>
                <c:pt idx="310">
                  <c:v>2.2770000000000001</c:v>
                </c:pt>
                <c:pt idx="311">
                  <c:v>2.1339999999999999</c:v>
                </c:pt>
                <c:pt idx="312">
                  <c:v>2.089</c:v>
                </c:pt>
                <c:pt idx="313">
                  <c:v>2.0379999999999998</c:v>
                </c:pt>
                <c:pt idx="314">
                  <c:v>2.0539999999999998</c:v>
                </c:pt>
                <c:pt idx="315">
                  <c:v>1.9589999999999999</c:v>
                </c:pt>
                <c:pt idx="316">
                  <c:v>1.9429999999999998</c:v>
                </c:pt>
                <c:pt idx="317">
                  <c:v>1.9860000000000004</c:v>
                </c:pt>
                <c:pt idx="318">
                  <c:v>1.907999999999999</c:v>
                </c:pt>
                <c:pt idx="319">
                  <c:v>1.9029999999999998</c:v>
                </c:pt>
                <c:pt idx="320">
                  <c:v>1.9429999999999998</c:v>
                </c:pt>
                <c:pt idx="321">
                  <c:v>1.9369999999999998</c:v>
                </c:pt>
                <c:pt idx="322">
                  <c:v>1.8520000000000001</c:v>
                </c:pt>
                <c:pt idx="323">
                  <c:v>1.8660000000000001</c:v>
                </c:pt>
                <c:pt idx="324">
                  <c:v>1.8260000000000001</c:v>
                </c:pt>
                <c:pt idx="325">
                  <c:v>1.833</c:v>
                </c:pt>
                <c:pt idx="326">
                  <c:v>1.9849999999999999</c:v>
                </c:pt>
                <c:pt idx="327">
                  <c:v>2.2189999999999999</c:v>
                </c:pt>
                <c:pt idx="328">
                  <c:v>2.25</c:v>
                </c:pt>
                <c:pt idx="329">
                  <c:v>2.198</c:v>
                </c:pt>
                <c:pt idx="330">
                  <c:v>2.12</c:v>
                </c:pt>
                <c:pt idx="331">
                  <c:v>1.9900000000000004</c:v>
                </c:pt>
                <c:pt idx="332">
                  <c:v>1.9660000000000004</c:v>
                </c:pt>
                <c:pt idx="333">
                  <c:v>1.849</c:v>
                </c:pt>
                <c:pt idx="334">
                  <c:v>1.7860000000000003</c:v>
                </c:pt>
                <c:pt idx="335">
                  <c:v>1.7620000000000002</c:v>
                </c:pt>
                <c:pt idx="336">
                  <c:v>1.7129999999999996</c:v>
                </c:pt>
                <c:pt idx="337">
                  <c:v>1.7440000000000002</c:v>
                </c:pt>
                <c:pt idx="338">
                  <c:v>1.7300000000000002</c:v>
                </c:pt>
                <c:pt idx="339">
                  <c:v>2.6869999999999998</c:v>
                </c:pt>
                <c:pt idx="340">
                  <c:v>2.0119999999999987</c:v>
                </c:pt>
                <c:pt idx="341">
                  <c:v>3.282</c:v>
                </c:pt>
                <c:pt idx="342">
                  <c:v>5.593</c:v>
                </c:pt>
                <c:pt idx="343">
                  <c:v>7.41</c:v>
                </c:pt>
                <c:pt idx="344">
                  <c:v>7.9349999999999996</c:v>
                </c:pt>
                <c:pt idx="345">
                  <c:v>7.984</c:v>
                </c:pt>
                <c:pt idx="346">
                  <c:v>6.282</c:v>
                </c:pt>
                <c:pt idx="347">
                  <c:v>4.4729999999999999</c:v>
                </c:pt>
                <c:pt idx="348">
                  <c:v>6.5949999999999971</c:v>
                </c:pt>
                <c:pt idx="349">
                  <c:v>10.627000000000001</c:v>
                </c:pt>
                <c:pt idx="350">
                  <c:v>11.251000000000001</c:v>
                </c:pt>
                <c:pt idx="351">
                  <c:v>8.4439999999999991</c:v>
                </c:pt>
                <c:pt idx="352">
                  <c:v>9.266</c:v>
                </c:pt>
                <c:pt idx="353">
                  <c:v>8.2939999999999987</c:v>
                </c:pt>
                <c:pt idx="354">
                  <c:v>8.0170000000000012</c:v>
                </c:pt>
                <c:pt idx="355">
                  <c:v>8.020999999999999</c:v>
                </c:pt>
                <c:pt idx="356">
                  <c:v>8.1910000000000007</c:v>
                </c:pt>
                <c:pt idx="357">
                  <c:v>10.771000000000001</c:v>
                </c:pt>
                <c:pt idx="358">
                  <c:v>14.697999999999999</c:v>
                </c:pt>
                <c:pt idx="359">
                  <c:v>13.428000000000001</c:v>
                </c:pt>
                <c:pt idx="360">
                  <c:v>13.682</c:v>
                </c:pt>
                <c:pt idx="361">
                  <c:v>13.219999999999999</c:v>
                </c:pt>
                <c:pt idx="362">
                  <c:v>13.658000000000001</c:v>
                </c:pt>
                <c:pt idx="363">
                  <c:v>13.337</c:v>
                </c:pt>
                <c:pt idx="364">
                  <c:v>12.737999999999998</c:v>
                </c:pt>
                <c:pt idx="365">
                  <c:v>12.715</c:v>
                </c:pt>
                <c:pt idx="366">
                  <c:v>11.774000000000001</c:v>
                </c:pt>
                <c:pt idx="367">
                  <c:v>17.587</c:v>
                </c:pt>
                <c:pt idx="368">
                  <c:v>20.024999999999999</c:v>
                </c:pt>
                <c:pt idx="369">
                  <c:v>19.206</c:v>
                </c:pt>
                <c:pt idx="370">
                  <c:v>19.103999999999999</c:v>
                </c:pt>
                <c:pt idx="371">
                  <c:v>20.591999999999999</c:v>
                </c:pt>
                <c:pt idx="372">
                  <c:v>19.375</c:v>
                </c:pt>
                <c:pt idx="373">
                  <c:v>18.539000000000001</c:v>
                </c:pt>
                <c:pt idx="374">
                  <c:v>22.456</c:v>
                </c:pt>
                <c:pt idx="375">
                  <c:v>30.510999999999999</c:v>
                </c:pt>
                <c:pt idx="376">
                  <c:v>29.369</c:v>
                </c:pt>
                <c:pt idx="377">
                  <c:v>26.312000000000001</c:v>
                </c:pt>
                <c:pt idx="378">
                  <c:v>24.861000000000001</c:v>
                </c:pt>
                <c:pt idx="379">
                  <c:v>23.312999999999999</c:v>
                </c:pt>
                <c:pt idx="380">
                  <c:v>20.809000000000001</c:v>
                </c:pt>
                <c:pt idx="381">
                  <c:v>23.405999999999985</c:v>
                </c:pt>
                <c:pt idx="382">
                  <c:v>25.826000000000001</c:v>
                </c:pt>
                <c:pt idx="383">
                  <c:v>26.634000000000011</c:v>
                </c:pt>
                <c:pt idx="384">
                  <c:v>28.146999999999988</c:v>
                </c:pt>
                <c:pt idx="385">
                  <c:v>27.53</c:v>
                </c:pt>
                <c:pt idx="386">
                  <c:v>25.353000000000005</c:v>
                </c:pt>
                <c:pt idx="387">
                  <c:v>25.077999999999999</c:v>
                </c:pt>
                <c:pt idx="388">
                  <c:v>25.824000000000005</c:v>
                </c:pt>
                <c:pt idx="389">
                  <c:v>25.998999999999985</c:v>
                </c:pt>
                <c:pt idx="390">
                  <c:v>33.42</c:v>
                </c:pt>
                <c:pt idx="391">
                  <c:v>34.762000000000022</c:v>
                </c:pt>
                <c:pt idx="392">
                  <c:v>32.022000000000013</c:v>
                </c:pt>
                <c:pt idx="393">
                  <c:v>29.521000000000001</c:v>
                </c:pt>
                <c:pt idx="394">
                  <c:v>28.55</c:v>
                </c:pt>
                <c:pt idx="395">
                  <c:v>29.547000000000001</c:v>
                </c:pt>
                <c:pt idx="396">
                  <c:v>31.393000000000001</c:v>
                </c:pt>
                <c:pt idx="397">
                  <c:v>34.214000000000006</c:v>
                </c:pt>
                <c:pt idx="398">
                  <c:v>34.748000000000012</c:v>
                </c:pt>
                <c:pt idx="399">
                  <c:v>30.600999999999999</c:v>
                </c:pt>
                <c:pt idx="400">
                  <c:v>35.968000000000011</c:v>
                </c:pt>
                <c:pt idx="401">
                  <c:v>37.464000000000006</c:v>
                </c:pt>
                <c:pt idx="402">
                  <c:v>35.748000000000012</c:v>
                </c:pt>
                <c:pt idx="403">
                  <c:v>35.523000000000003</c:v>
                </c:pt>
                <c:pt idx="404">
                  <c:v>32.839999999999996</c:v>
                </c:pt>
                <c:pt idx="405">
                  <c:v>31.187000000000001</c:v>
                </c:pt>
                <c:pt idx="406">
                  <c:v>40.325000000000003</c:v>
                </c:pt>
                <c:pt idx="407">
                  <c:v>47.894000000000005</c:v>
                </c:pt>
                <c:pt idx="408">
                  <c:v>45.139000000000003</c:v>
                </c:pt>
                <c:pt idx="409">
                  <c:v>37.849999999999994</c:v>
                </c:pt>
                <c:pt idx="410">
                  <c:v>39.071000000000005</c:v>
                </c:pt>
                <c:pt idx="411">
                  <c:v>38.379999999999995</c:v>
                </c:pt>
                <c:pt idx="412">
                  <c:v>41.537000000000006</c:v>
                </c:pt>
                <c:pt idx="413">
                  <c:v>40.009</c:v>
                </c:pt>
                <c:pt idx="414">
                  <c:v>44.653000000000006</c:v>
                </c:pt>
                <c:pt idx="415">
                  <c:v>45.929000000000002</c:v>
                </c:pt>
                <c:pt idx="416">
                  <c:v>44.833999999999996</c:v>
                </c:pt>
                <c:pt idx="417">
                  <c:v>41.443999999999996</c:v>
                </c:pt>
                <c:pt idx="418">
                  <c:v>42.649000000000001</c:v>
                </c:pt>
                <c:pt idx="419">
                  <c:v>43.513000000000005</c:v>
                </c:pt>
                <c:pt idx="420">
                  <c:v>42.909000000000006</c:v>
                </c:pt>
                <c:pt idx="421">
                  <c:v>41.836999999999996</c:v>
                </c:pt>
                <c:pt idx="422">
                  <c:v>41.8</c:v>
                </c:pt>
                <c:pt idx="423">
                  <c:v>43.155000000000001</c:v>
                </c:pt>
                <c:pt idx="424">
                  <c:v>47.698000000000022</c:v>
                </c:pt>
                <c:pt idx="425">
                  <c:v>42.255000000000003</c:v>
                </c:pt>
                <c:pt idx="426">
                  <c:v>43.612000000000002</c:v>
                </c:pt>
                <c:pt idx="427">
                  <c:v>47.61</c:v>
                </c:pt>
                <c:pt idx="428">
                  <c:v>53.510999999999996</c:v>
                </c:pt>
                <c:pt idx="429">
                  <c:v>51.919000000000004</c:v>
                </c:pt>
                <c:pt idx="430">
                  <c:v>41.695000000000022</c:v>
                </c:pt>
                <c:pt idx="431">
                  <c:v>44.350999999999999</c:v>
                </c:pt>
                <c:pt idx="432">
                  <c:v>44.775000000000013</c:v>
                </c:pt>
                <c:pt idx="433">
                  <c:v>53.885999999999996</c:v>
                </c:pt>
                <c:pt idx="434">
                  <c:v>50.072000000000003</c:v>
                </c:pt>
                <c:pt idx="435">
                  <c:v>47.133000000000003</c:v>
                </c:pt>
                <c:pt idx="440">
                  <c:v>83.387999999999991</c:v>
                </c:pt>
                <c:pt idx="441">
                  <c:v>71.581000000000003</c:v>
                </c:pt>
                <c:pt idx="442">
                  <c:v>65.85499999999999</c:v>
                </c:pt>
                <c:pt idx="443">
                  <c:v>66.181999999999988</c:v>
                </c:pt>
                <c:pt idx="444">
                  <c:v>63.648000000000003</c:v>
                </c:pt>
                <c:pt idx="445">
                  <c:v>66.286000000000001</c:v>
                </c:pt>
                <c:pt idx="446">
                  <c:v>67.483000000000004</c:v>
                </c:pt>
                <c:pt idx="447">
                  <c:v>65.228999999999999</c:v>
                </c:pt>
                <c:pt idx="448">
                  <c:v>65.527000000000001</c:v>
                </c:pt>
                <c:pt idx="449">
                  <c:v>68.921999999999997</c:v>
                </c:pt>
                <c:pt idx="450">
                  <c:v>62.292000000000023</c:v>
                </c:pt>
                <c:pt idx="451">
                  <c:v>59.153999999999996</c:v>
                </c:pt>
                <c:pt idx="452">
                  <c:v>58.063000000000002</c:v>
                </c:pt>
                <c:pt idx="453">
                  <c:v>54.297000000000011</c:v>
                </c:pt>
                <c:pt idx="454">
                  <c:v>62.53</c:v>
                </c:pt>
                <c:pt idx="455">
                  <c:v>64.741000000000042</c:v>
                </c:pt>
                <c:pt idx="456">
                  <c:v>60.814999999999998</c:v>
                </c:pt>
                <c:pt idx="457">
                  <c:v>60.861000000000004</c:v>
                </c:pt>
                <c:pt idx="458">
                  <c:v>55.093000000000011</c:v>
                </c:pt>
                <c:pt idx="459">
                  <c:v>58.538000000000011</c:v>
                </c:pt>
                <c:pt idx="460">
                  <c:v>62.68</c:v>
                </c:pt>
                <c:pt idx="461">
                  <c:v>63.614000000000004</c:v>
                </c:pt>
                <c:pt idx="462">
                  <c:v>59.737000000000002</c:v>
                </c:pt>
                <c:pt idx="463">
                  <c:v>60.650999999999996</c:v>
                </c:pt>
                <c:pt idx="464">
                  <c:v>62.129000000000012</c:v>
                </c:pt>
                <c:pt idx="465">
                  <c:v>59.657000000000004</c:v>
                </c:pt>
                <c:pt idx="466">
                  <c:v>62.394000000000005</c:v>
                </c:pt>
                <c:pt idx="467">
                  <c:v>67.414000000000044</c:v>
                </c:pt>
                <c:pt idx="468">
                  <c:v>61.594000000000001</c:v>
                </c:pt>
                <c:pt idx="469">
                  <c:v>65.952000000000012</c:v>
                </c:pt>
                <c:pt idx="470">
                  <c:v>69.430999999999997</c:v>
                </c:pt>
                <c:pt idx="471">
                  <c:v>65.790000000000006</c:v>
                </c:pt>
                <c:pt idx="472">
                  <c:v>62.591000000000001</c:v>
                </c:pt>
                <c:pt idx="473">
                  <c:v>62.442</c:v>
                </c:pt>
                <c:pt idx="474">
                  <c:v>51.269000000000013</c:v>
                </c:pt>
                <c:pt idx="475">
                  <c:v>52.898000000000003</c:v>
                </c:pt>
                <c:pt idx="476">
                  <c:v>59.47</c:v>
                </c:pt>
                <c:pt idx="477">
                  <c:v>62.302</c:v>
                </c:pt>
                <c:pt idx="478">
                  <c:v>58.33</c:v>
                </c:pt>
                <c:pt idx="479">
                  <c:v>57.127000000000002</c:v>
                </c:pt>
                <c:pt idx="480">
                  <c:v>56.678000000000011</c:v>
                </c:pt>
                <c:pt idx="481">
                  <c:v>54.991</c:v>
                </c:pt>
                <c:pt idx="482">
                  <c:v>59.853999999999999</c:v>
                </c:pt>
                <c:pt idx="483">
                  <c:v>58.21</c:v>
                </c:pt>
                <c:pt idx="484">
                  <c:v>65.48</c:v>
                </c:pt>
                <c:pt idx="485">
                  <c:v>66.599000000000004</c:v>
                </c:pt>
                <c:pt idx="486">
                  <c:v>68.111999999999995</c:v>
                </c:pt>
                <c:pt idx="487">
                  <c:v>58.419000000000004</c:v>
                </c:pt>
                <c:pt idx="488">
                  <c:v>58.547000000000004</c:v>
                </c:pt>
                <c:pt idx="489">
                  <c:v>60.333999999999996</c:v>
                </c:pt>
                <c:pt idx="490">
                  <c:v>58.958999999999996</c:v>
                </c:pt>
                <c:pt idx="491">
                  <c:v>61.633000000000003</c:v>
                </c:pt>
                <c:pt idx="492">
                  <c:v>62.782000000000011</c:v>
                </c:pt>
                <c:pt idx="493">
                  <c:v>57.902000000000001</c:v>
                </c:pt>
                <c:pt idx="494">
                  <c:v>58.658000000000001</c:v>
                </c:pt>
                <c:pt idx="495">
                  <c:v>61.839999999999996</c:v>
                </c:pt>
                <c:pt idx="496">
                  <c:v>60.916000000000004</c:v>
                </c:pt>
                <c:pt idx="497">
                  <c:v>58.346000000000004</c:v>
                </c:pt>
                <c:pt idx="498">
                  <c:v>57.583000000000006</c:v>
                </c:pt>
                <c:pt idx="499">
                  <c:v>56.725000000000023</c:v>
                </c:pt>
                <c:pt idx="500">
                  <c:v>58.012</c:v>
                </c:pt>
                <c:pt idx="501">
                  <c:v>57.336000000000006</c:v>
                </c:pt>
                <c:pt idx="502">
                  <c:v>59.513000000000005</c:v>
                </c:pt>
                <c:pt idx="507">
                  <c:v>80.459000000000003</c:v>
                </c:pt>
                <c:pt idx="508">
                  <c:v>83.313000000000002</c:v>
                </c:pt>
                <c:pt idx="509">
                  <c:v>83.647999999999996</c:v>
                </c:pt>
                <c:pt idx="510">
                  <c:v>76.184999999999988</c:v>
                </c:pt>
                <c:pt idx="511">
                  <c:v>68.004000000000005</c:v>
                </c:pt>
                <c:pt idx="512">
                  <c:v>69.052999999999983</c:v>
                </c:pt>
                <c:pt idx="513">
                  <c:v>71.494000000000042</c:v>
                </c:pt>
                <c:pt idx="514">
                  <c:v>71.215999999999994</c:v>
                </c:pt>
                <c:pt idx="515">
                  <c:v>63.61</c:v>
                </c:pt>
                <c:pt idx="516">
                  <c:v>59.397000000000006</c:v>
                </c:pt>
                <c:pt idx="517">
                  <c:v>62.364000000000004</c:v>
                </c:pt>
                <c:pt idx="518">
                  <c:v>72.150999999999982</c:v>
                </c:pt>
                <c:pt idx="519">
                  <c:v>66.52</c:v>
                </c:pt>
                <c:pt idx="520">
                  <c:v>67.777999999999992</c:v>
                </c:pt>
                <c:pt idx="521">
                  <c:v>66.58</c:v>
                </c:pt>
                <c:pt idx="522">
                  <c:v>67.592000000000013</c:v>
                </c:pt>
                <c:pt idx="523">
                  <c:v>66.042000000000002</c:v>
                </c:pt>
                <c:pt idx="524">
                  <c:v>65.864000000000004</c:v>
                </c:pt>
                <c:pt idx="525">
                  <c:v>67.843999999999994</c:v>
                </c:pt>
                <c:pt idx="526">
                  <c:v>68.766999999999996</c:v>
                </c:pt>
                <c:pt idx="527">
                  <c:v>61.64</c:v>
                </c:pt>
                <c:pt idx="528">
                  <c:v>60.496000000000002</c:v>
                </c:pt>
                <c:pt idx="529">
                  <c:v>61.589000000000006</c:v>
                </c:pt>
                <c:pt idx="530">
                  <c:v>65.343999999999994</c:v>
                </c:pt>
                <c:pt idx="531">
                  <c:v>68.397999999999996</c:v>
                </c:pt>
                <c:pt idx="532">
                  <c:v>58.642000000000003</c:v>
                </c:pt>
                <c:pt idx="533">
                  <c:v>52.089000000000006</c:v>
                </c:pt>
                <c:pt idx="534">
                  <c:v>55.980999999999995</c:v>
                </c:pt>
                <c:pt idx="535">
                  <c:v>60.92</c:v>
                </c:pt>
                <c:pt idx="536">
                  <c:v>58.142000000000003</c:v>
                </c:pt>
                <c:pt idx="537">
                  <c:v>65.338999999999999</c:v>
                </c:pt>
                <c:pt idx="538">
                  <c:v>65.906999999999996</c:v>
                </c:pt>
                <c:pt idx="539">
                  <c:v>61.147000000000006</c:v>
                </c:pt>
                <c:pt idx="540">
                  <c:v>62.343000000000004</c:v>
                </c:pt>
                <c:pt idx="541">
                  <c:v>61.631</c:v>
                </c:pt>
                <c:pt idx="542">
                  <c:v>59.639000000000003</c:v>
                </c:pt>
                <c:pt idx="543">
                  <c:v>58.813999999999993</c:v>
                </c:pt>
                <c:pt idx="544">
                  <c:v>61.969000000000001</c:v>
                </c:pt>
                <c:pt idx="545">
                  <c:v>61.596000000000011</c:v>
                </c:pt>
                <c:pt idx="546">
                  <c:v>63.914999999999999</c:v>
                </c:pt>
                <c:pt idx="547">
                  <c:v>62.310999999999993</c:v>
                </c:pt>
                <c:pt idx="548">
                  <c:v>55.269000000000013</c:v>
                </c:pt>
                <c:pt idx="549">
                  <c:v>53.498000000000012</c:v>
                </c:pt>
                <c:pt idx="550">
                  <c:v>56.173000000000002</c:v>
                </c:pt>
                <c:pt idx="551">
                  <c:v>59.293000000000013</c:v>
                </c:pt>
                <c:pt idx="552">
                  <c:v>63.15</c:v>
                </c:pt>
                <c:pt idx="553">
                  <c:v>61.803999999999995</c:v>
                </c:pt>
                <c:pt idx="554">
                  <c:v>54.98</c:v>
                </c:pt>
                <c:pt idx="555">
                  <c:v>54.866</c:v>
                </c:pt>
                <c:pt idx="556">
                  <c:v>59.068000000000012</c:v>
                </c:pt>
                <c:pt idx="557">
                  <c:v>60.761000000000003</c:v>
                </c:pt>
                <c:pt idx="558">
                  <c:v>57.505000000000003</c:v>
                </c:pt>
                <c:pt idx="559">
                  <c:v>62.302</c:v>
                </c:pt>
                <c:pt idx="560">
                  <c:v>62.023000000000003</c:v>
                </c:pt>
                <c:pt idx="561">
                  <c:v>59.688000000000002</c:v>
                </c:pt>
                <c:pt idx="562">
                  <c:v>58.165000000000013</c:v>
                </c:pt>
                <c:pt idx="563">
                  <c:v>58.3</c:v>
                </c:pt>
                <c:pt idx="564">
                  <c:v>61.119</c:v>
                </c:pt>
                <c:pt idx="570">
                  <c:v>77.849000000000004</c:v>
                </c:pt>
                <c:pt idx="571">
                  <c:v>78.214000000000027</c:v>
                </c:pt>
                <c:pt idx="572">
                  <c:v>73.974999999999994</c:v>
                </c:pt>
                <c:pt idx="573">
                  <c:v>74.554000000000002</c:v>
                </c:pt>
                <c:pt idx="574">
                  <c:v>73.35599999999998</c:v>
                </c:pt>
                <c:pt idx="575">
                  <c:v>74.652999999999963</c:v>
                </c:pt>
                <c:pt idx="576">
                  <c:v>63.61</c:v>
                </c:pt>
                <c:pt idx="577">
                  <c:v>65.124999999999986</c:v>
                </c:pt>
                <c:pt idx="578">
                  <c:v>63.381999999999998</c:v>
                </c:pt>
                <c:pt idx="579">
                  <c:v>65.450999999999993</c:v>
                </c:pt>
                <c:pt idx="580">
                  <c:v>66.007999999999996</c:v>
                </c:pt>
                <c:pt idx="581">
                  <c:v>63.190000000000012</c:v>
                </c:pt>
                <c:pt idx="582">
                  <c:v>60.574000000000005</c:v>
                </c:pt>
                <c:pt idx="583">
                  <c:v>60.660000000000011</c:v>
                </c:pt>
                <c:pt idx="584">
                  <c:v>64.418000000000006</c:v>
                </c:pt>
                <c:pt idx="585">
                  <c:v>60.955999999999996</c:v>
                </c:pt>
                <c:pt idx="586">
                  <c:v>53.940999999999995</c:v>
                </c:pt>
                <c:pt idx="587">
                  <c:v>54.405000000000001</c:v>
                </c:pt>
                <c:pt idx="588">
                  <c:v>54.428000000000011</c:v>
                </c:pt>
                <c:pt idx="589">
                  <c:v>57.499000000000002</c:v>
                </c:pt>
                <c:pt idx="590">
                  <c:v>58.281000000000006</c:v>
                </c:pt>
                <c:pt idx="591">
                  <c:v>59.016000000000005</c:v>
                </c:pt>
                <c:pt idx="592">
                  <c:v>64.622999999999962</c:v>
                </c:pt>
                <c:pt idx="593">
                  <c:v>57.927</c:v>
                </c:pt>
                <c:pt idx="594">
                  <c:v>59.900999999999996</c:v>
                </c:pt>
                <c:pt idx="595">
                  <c:v>56.028000000000013</c:v>
                </c:pt>
                <c:pt idx="596">
                  <c:v>56.931000000000004</c:v>
                </c:pt>
                <c:pt idx="597">
                  <c:v>64.702000000000012</c:v>
                </c:pt>
                <c:pt idx="598">
                  <c:v>61.339999999999996</c:v>
                </c:pt>
                <c:pt idx="599">
                  <c:v>58.513999999999996</c:v>
                </c:pt>
                <c:pt idx="600">
                  <c:v>57.727000000000011</c:v>
                </c:pt>
                <c:pt idx="601">
                  <c:v>57.846000000000004</c:v>
                </c:pt>
                <c:pt idx="602">
                  <c:v>60.254000000000005</c:v>
                </c:pt>
                <c:pt idx="603">
                  <c:v>57.32</c:v>
                </c:pt>
                <c:pt idx="604">
                  <c:v>59.516999999999996</c:v>
                </c:pt>
                <c:pt idx="605">
                  <c:v>60.061</c:v>
                </c:pt>
                <c:pt idx="606">
                  <c:v>57.4</c:v>
                </c:pt>
                <c:pt idx="607">
                  <c:v>59.916999999999994</c:v>
                </c:pt>
                <c:pt idx="608">
                  <c:v>59.265000000000022</c:v>
                </c:pt>
                <c:pt idx="609">
                  <c:v>67.448000000000022</c:v>
                </c:pt>
                <c:pt idx="610">
                  <c:v>57.465000000000003</c:v>
                </c:pt>
                <c:pt idx="611">
                  <c:v>63.006</c:v>
                </c:pt>
                <c:pt idx="612">
                  <c:v>63.849999999999994</c:v>
                </c:pt>
                <c:pt idx="613">
                  <c:v>61.516000000000005</c:v>
                </c:pt>
                <c:pt idx="614">
                  <c:v>61.634</c:v>
                </c:pt>
                <c:pt idx="615">
                  <c:v>57.835000000000001</c:v>
                </c:pt>
                <c:pt idx="616">
                  <c:v>57.46</c:v>
                </c:pt>
                <c:pt idx="617">
                  <c:v>62.004000000000005</c:v>
                </c:pt>
                <c:pt idx="618">
                  <c:v>63.730000000000011</c:v>
                </c:pt>
                <c:pt idx="619">
                  <c:v>65.326999999999998</c:v>
                </c:pt>
                <c:pt idx="620">
                  <c:v>63.317999999999998</c:v>
                </c:pt>
                <c:pt idx="621">
                  <c:v>60.184000000000005</c:v>
                </c:pt>
                <c:pt idx="622">
                  <c:v>60.473000000000006</c:v>
                </c:pt>
                <c:pt idx="623">
                  <c:v>54.803999999999995</c:v>
                </c:pt>
                <c:pt idx="624">
                  <c:v>54.321000000000005</c:v>
                </c:pt>
                <c:pt idx="625">
                  <c:v>55.230000000000011</c:v>
                </c:pt>
                <c:pt idx="626">
                  <c:v>62.336999999999996</c:v>
                </c:pt>
                <c:pt idx="627">
                  <c:v>58.313999999999993</c:v>
                </c:pt>
                <c:pt idx="628">
                  <c:v>54.265000000000022</c:v>
                </c:pt>
                <c:pt idx="629">
                  <c:v>57.652000000000001</c:v>
                </c:pt>
                <c:pt idx="630">
                  <c:v>60.564</c:v>
                </c:pt>
                <c:pt idx="631">
                  <c:v>54.582000000000001</c:v>
                </c:pt>
                <c:pt idx="636">
                  <c:v>72.789000000000001</c:v>
                </c:pt>
                <c:pt idx="637">
                  <c:v>69.893000000000001</c:v>
                </c:pt>
                <c:pt idx="638">
                  <c:v>73.540999999999997</c:v>
                </c:pt>
                <c:pt idx="639">
                  <c:v>63.244</c:v>
                </c:pt>
                <c:pt idx="640">
                  <c:v>60.949000000000005</c:v>
                </c:pt>
                <c:pt idx="641">
                  <c:v>60.458999999999996</c:v>
                </c:pt>
                <c:pt idx="642">
                  <c:v>60.949000000000005</c:v>
                </c:pt>
                <c:pt idx="643">
                  <c:v>56.067</c:v>
                </c:pt>
                <c:pt idx="644">
                  <c:v>54.931000000000004</c:v>
                </c:pt>
                <c:pt idx="645">
                  <c:v>56.964000000000006</c:v>
                </c:pt>
                <c:pt idx="646">
                  <c:v>53.159000000000006</c:v>
                </c:pt>
                <c:pt idx="647">
                  <c:v>57.778000000000013</c:v>
                </c:pt>
                <c:pt idx="648">
                  <c:v>59.376999999999995</c:v>
                </c:pt>
                <c:pt idx="649">
                  <c:v>55.824000000000005</c:v>
                </c:pt>
                <c:pt idx="650">
                  <c:v>56.056000000000004</c:v>
                </c:pt>
                <c:pt idx="651">
                  <c:v>53.091000000000001</c:v>
                </c:pt>
                <c:pt idx="652">
                  <c:v>51.786000000000001</c:v>
                </c:pt>
                <c:pt idx="653">
                  <c:v>51.498000000000012</c:v>
                </c:pt>
                <c:pt idx="654">
                  <c:v>47.846000000000004</c:v>
                </c:pt>
                <c:pt idx="655">
                  <c:v>51.397000000000006</c:v>
                </c:pt>
                <c:pt idx="656">
                  <c:v>51.586000000000006</c:v>
                </c:pt>
                <c:pt idx="657">
                  <c:v>52.134</c:v>
                </c:pt>
                <c:pt idx="658">
                  <c:v>52.628000000000021</c:v>
                </c:pt>
                <c:pt idx="659">
                  <c:v>59.751000000000005</c:v>
                </c:pt>
                <c:pt idx="660">
                  <c:v>60.139000000000003</c:v>
                </c:pt>
                <c:pt idx="661">
                  <c:v>56.454999999999998</c:v>
                </c:pt>
                <c:pt idx="662">
                  <c:v>58.719000000000001</c:v>
                </c:pt>
                <c:pt idx="663">
                  <c:v>56.843000000000004</c:v>
                </c:pt>
                <c:pt idx="664">
                  <c:v>53.478000000000002</c:v>
                </c:pt>
                <c:pt idx="665">
                  <c:v>56.276000000000003</c:v>
                </c:pt>
                <c:pt idx="666">
                  <c:v>51.533000000000001</c:v>
                </c:pt>
                <c:pt idx="667">
                  <c:v>52.684000000000005</c:v>
                </c:pt>
                <c:pt idx="668">
                  <c:v>58.647000000000006</c:v>
                </c:pt>
                <c:pt idx="669">
                  <c:v>56.815999999999995</c:v>
                </c:pt>
                <c:pt idx="670">
                  <c:v>57.971000000000004</c:v>
                </c:pt>
                <c:pt idx="671">
                  <c:v>58.3</c:v>
                </c:pt>
                <c:pt idx="672">
                  <c:v>54.752000000000002</c:v>
                </c:pt>
                <c:pt idx="673">
                  <c:v>56.797000000000011</c:v>
                </c:pt>
                <c:pt idx="674">
                  <c:v>65.290999999999997</c:v>
                </c:pt>
                <c:pt idx="675">
                  <c:v>58.656000000000006</c:v>
                </c:pt>
                <c:pt idx="676">
                  <c:v>57.111000000000004</c:v>
                </c:pt>
                <c:pt idx="677">
                  <c:v>57.259</c:v>
                </c:pt>
                <c:pt idx="678">
                  <c:v>57.940999999999995</c:v>
                </c:pt>
                <c:pt idx="679">
                  <c:v>57.531000000000006</c:v>
                </c:pt>
                <c:pt idx="680">
                  <c:v>49.813999999999993</c:v>
                </c:pt>
                <c:pt idx="681">
                  <c:v>49.499000000000002</c:v>
                </c:pt>
                <c:pt idx="682">
                  <c:v>47.875</c:v>
                </c:pt>
                <c:pt idx="683">
                  <c:v>50.064</c:v>
                </c:pt>
                <c:pt idx="684">
                  <c:v>55.550999999999995</c:v>
                </c:pt>
                <c:pt idx="685">
                  <c:v>59.836999999999996</c:v>
                </c:pt>
                <c:pt idx="686">
                  <c:v>56.707000000000001</c:v>
                </c:pt>
                <c:pt idx="687">
                  <c:v>59.071000000000005</c:v>
                </c:pt>
                <c:pt idx="688">
                  <c:v>59.469000000000001</c:v>
                </c:pt>
                <c:pt idx="689">
                  <c:v>62.195000000000022</c:v>
                </c:pt>
                <c:pt idx="690">
                  <c:v>62.973000000000006</c:v>
                </c:pt>
                <c:pt idx="691">
                  <c:v>57.501000000000005</c:v>
                </c:pt>
                <c:pt idx="692">
                  <c:v>62.083000000000006</c:v>
                </c:pt>
                <c:pt idx="693">
                  <c:v>57.873999999999995</c:v>
                </c:pt>
                <c:pt idx="694">
                  <c:v>54.856999999999999</c:v>
                </c:pt>
                <c:pt idx="695">
                  <c:v>65.312000000000012</c:v>
                </c:pt>
                <c:pt idx="696">
                  <c:v>62.983000000000004</c:v>
                </c:pt>
                <c:pt idx="697">
                  <c:v>60.709000000000003</c:v>
                </c:pt>
                <c:pt idx="698">
                  <c:v>59.423000000000002</c:v>
                </c:pt>
                <c:pt idx="699">
                  <c:v>57.186</c:v>
                </c:pt>
                <c:pt idx="700">
                  <c:v>59.001000000000005</c:v>
                </c:pt>
                <c:pt idx="701">
                  <c:v>60.378</c:v>
                </c:pt>
                <c:pt idx="702">
                  <c:v>64.77</c:v>
                </c:pt>
                <c:pt idx="703">
                  <c:v>58.858999999999995</c:v>
                </c:pt>
                <c:pt idx="704">
                  <c:v>57.290000000000013</c:v>
                </c:pt>
                <c:pt idx="705">
                  <c:v>56.08</c:v>
                </c:pt>
                <c:pt idx="706">
                  <c:v>56.080999999999996</c:v>
                </c:pt>
                <c:pt idx="707">
                  <c:v>58.914999999999999</c:v>
                </c:pt>
                <c:pt idx="708">
                  <c:v>68.131</c:v>
                </c:pt>
                <c:pt idx="709">
                  <c:v>56.501000000000005</c:v>
                </c:pt>
                <c:pt idx="714">
                  <c:v>68.266999999999996</c:v>
                </c:pt>
                <c:pt idx="715">
                  <c:v>67.09</c:v>
                </c:pt>
                <c:pt idx="716">
                  <c:v>65.912999999999997</c:v>
                </c:pt>
                <c:pt idx="717">
                  <c:v>66.937000000000026</c:v>
                </c:pt>
                <c:pt idx="718">
                  <c:v>62.406000000000006</c:v>
                </c:pt>
                <c:pt idx="719">
                  <c:v>67.180999999999983</c:v>
                </c:pt>
                <c:pt idx="720">
                  <c:v>55.897000000000006</c:v>
                </c:pt>
                <c:pt idx="721">
                  <c:v>58.045000000000002</c:v>
                </c:pt>
                <c:pt idx="722">
                  <c:v>59.501000000000005</c:v>
                </c:pt>
                <c:pt idx="723">
                  <c:v>54.236000000000011</c:v>
                </c:pt>
                <c:pt idx="724">
                  <c:v>55.153000000000006</c:v>
                </c:pt>
                <c:pt idx="725">
                  <c:v>60.012</c:v>
                </c:pt>
                <c:pt idx="726">
                  <c:v>62.289000000000001</c:v>
                </c:pt>
                <c:pt idx="727">
                  <c:v>55.603000000000002</c:v>
                </c:pt>
                <c:pt idx="728">
                  <c:v>55.627000000000002</c:v>
                </c:pt>
                <c:pt idx="729">
                  <c:v>54.119</c:v>
                </c:pt>
                <c:pt idx="730">
                  <c:v>51.829000000000001</c:v>
                </c:pt>
                <c:pt idx="731">
                  <c:v>55.299000000000028</c:v>
                </c:pt>
                <c:pt idx="732">
                  <c:v>55.358999999999995</c:v>
                </c:pt>
                <c:pt idx="733">
                  <c:v>53.354999999999997</c:v>
                </c:pt>
                <c:pt idx="734">
                  <c:v>54.998000000000012</c:v>
                </c:pt>
                <c:pt idx="735">
                  <c:v>57.954999999999998</c:v>
                </c:pt>
                <c:pt idx="736">
                  <c:v>52.469000000000001</c:v>
                </c:pt>
                <c:pt idx="737">
                  <c:v>54.701000000000001</c:v>
                </c:pt>
                <c:pt idx="738">
                  <c:v>49.413000000000004</c:v>
                </c:pt>
                <c:pt idx="739">
                  <c:v>52.599000000000011</c:v>
                </c:pt>
                <c:pt idx="740">
                  <c:v>58.289000000000001</c:v>
                </c:pt>
                <c:pt idx="741">
                  <c:v>60.41</c:v>
                </c:pt>
                <c:pt idx="742">
                  <c:v>54.142000000000003</c:v>
                </c:pt>
                <c:pt idx="743">
                  <c:v>51.799000000000028</c:v>
                </c:pt>
                <c:pt idx="744">
                  <c:v>51.531000000000006</c:v>
                </c:pt>
                <c:pt idx="745">
                  <c:v>50.667000000000002</c:v>
                </c:pt>
                <c:pt idx="746">
                  <c:v>51.096000000000011</c:v>
                </c:pt>
                <c:pt idx="747">
                  <c:v>46.513999999999996</c:v>
                </c:pt>
                <c:pt idx="748">
                  <c:v>46.28</c:v>
                </c:pt>
                <c:pt idx="749">
                  <c:v>53.876000000000005</c:v>
                </c:pt>
                <c:pt idx="750">
                  <c:v>57.339000000000006</c:v>
                </c:pt>
                <c:pt idx="751">
                  <c:v>58.07</c:v>
                </c:pt>
                <c:pt idx="752">
                  <c:v>56.300999999999995</c:v>
                </c:pt>
                <c:pt idx="753">
                  <c:v>58.453999999999994</c:v>
                </c:pt>
                <c:pt idx="754">
                  <c:v>55.296000000000028</c:v>
                </c:pt>
                <c:pt idx="755">
                  <c:v>55.7</c:v>
                </c:pt>
                <c:pt idx="756">
                  <c:v>57.744</c:v>
                </c:pt>
                <c:pt idx="757">
                  <c:v>52.259</c:v>
                </c:pt>
                <c:pt idx="758">
                  <c:v>53.111000000000004</c:v>
                </c:pt>
                <c:pt idx="759">
                  <c:v>53.056000000000004</c:v>
                </c:pt>
                <c:pt idx="760">
                  <c:v>52.528000000000013</c:v>
                </c:pt>
                <c:pt idx="761">
                  <c:v>54.463000000000001</c:v>
                </c:pt>
                <c:pt idx="762">
                  <c:v>51.107000000000006</c:v>
                </c:pt>
                <c:pt idx="763">
                  <c:v>45.241</c:v>
                </c:pt>
                <c:pt idx="764">
                  <c:v>46.627000000000002</c:v>
                </c:pt>
                <c:pt idx="765">
                  <c:v>50.1</c:v>
                </c:pt>
                <c:pt idx="766">
                  <c:v>50.883999999999993</c:v>
                </c:pt>
                <c:pt idx="767">
                  <c:v>52.802</c:v>
                </c:pt>
                <c:pt idx="768">
                  <c:v>50.964000000000006</c:v>
                </c:pt>
                <c:pt idx="769">
                  <c:v>48.906000000000006</c:v>
                </c:pt>
                <c:pt idx="770">
                  <c:v>52.48</c:v>
                </c:pt>
                <c:pt idx="771">
                  <c:v>53.917999999999999</c:v>
                </c:pt>
                <c:pt idx="772">
                  <c:v>52.029000000000003</c:v>
                </c:pt>
                <c:pt idx="773">
                  <c:v>52.02</c:v>
                </c:pt>
                <c:pt idx="774">
                  <c:v>53.564</c:v>
                </c:pt>
                <c:pt idx="775">
                  <c:v>48.708000000000013</c:v>
                </c:pt>
                <c:pt idx="776">
                  <c:v>49.605000000000011</c:v>
                </c:pt>
                <c:pt idx="777">
                  <c:v>48.138000000000012</c:v>
                </c:pt>
                <c:pt idx="778">
                  <c:v>45.747</c:v>
                </c:pt>
                <c:pt idx="779">
                  <c:v>50.971000000000004</c:v>
                </c:pt>
                <c:pt idx="780">
                  <c:v>53.312999999999995</c:v>
                </c:pt>
                <c:pt idx="781">
                  <c:v>51.191000000000003</c:v>
                </c:pt>
                <c:pt idx="782">
                  <c:v>49.396000000000001</c:v>
                </c:pt>
                <c:pt idx="783">
                  <c:v>47.008000000000003</c:v>
                </c:pt>
                <c:pt idx="784">
                  <c:v>46.01</c:v>
                </c:pt>
                <c:pt idx="785">
                  <c:v>44.260000000000012</c:v>
                </c:pt>
                <c:pt idx="790">
                  <c:v>71.539000000000001</c:v>
                </c:pt>
                <c:pt idx="791">
                  <c:v>68.251999999999995</c:v>
                </c:pt>
                <c:pt idx="792">
                  <c:v>77.307000000000002</c:v>
                </c:pt>
                <c:pt idx="793">
                  <c:v>66.342000000000013</c:v>
                </c:pt>
                <c:pt idx="794">
                  <c:v>70.528999999999982</c:v>
                </c:pt>
                <c:pt idx="795">
                  <c:v>66.649000000000001</c:v>
                </c:pt>
                <c:pt idx="796">
                  <c:v>60.921000000000006</c:v>
                </c:pt>
                <c:pt idx="797">
                  <c:v>65.819000000000003</c:v>
                </c:pt>
                <c:pt idx="798">
                  <c:v>59.046000000000006</c:v>
                </c:pt>
                <c:pt idx="799">
                  <c:v>55.278000000000013</c:v>
                </c:pt>
                <c:pt idx="800">
                  <c:v>58.273000000000003</c:v>
                </c:pt>
                <c:pt idx="801">
                  <c:v>57.152000000000001</c:v>
                </c:pt>
                <c:pt idx="802">
                  <c:v>52.354999999999997</c:v>
                </c:pt>
                <c:pt idx="803">
                  <c:v>55.333000000000006</c:v>
                </c:pt>
                <c:pt idx="804">
                  <c:v>55.503</c:v>
                </c:pt>
                <c:pt idx="805">
                  <c:v>50.457999999999998</c:v>
                </c:pt>
                <c:pt idx="806">
                  <c:v>53.746000000000002</c:v>
                </c:pt>
                <c:pt idx="807">
                  <c:v>55.248000000000012</c:v>
                </c:pt>
                <c:pt idx="808">
                  <c:v>54.106000000000002</c:v>
                </c:pt>
                <c:pt idx="809">
                  <c:v>47.905000000000001</c:v>
                </c:pt>
                <c:pt idx="810">
                  <c:v>48.703000000000003</c:v>
                </c:pt>
                <c:pt idx="811">
                  <c:v>50.803000000000004</c:v>
                </c:pt>
                <c:pt idx="812">
                  <c:v>51.552</c:v>
                </c:pt>
                <c:pt idx="813">
                  <c:v>51.74</c:v>
                </c:pt>
                <c:pt idx="814">
                  <c:v>47.924000000000007</c:v>
                </c:pt>
                <c:pt idx="815">
                  <c:v>51.109000000000002</c:v>
                </c:pt>
                <c:pt idx="816">
                  <c:v>46.644000000000005</c:v>
                </c:pt>
                <c:pt idx="817">
                  <c:v>49.053999999999995</c:v>
                </c:pt>
                <c:pt idx="818">
                  <c:v>51.153000000000006</c:v>
                </c:pt>
                <c:pt idx="819">
                  <c:v>46.056999999999995</c:v>
                </c:pt>
                <c:pt idx="820">
                  <c:v>48.614000000000004</c:v>
                </c:pt>
                <c:pt idx="821">
                  <c:v>51.815999999999995</c:v>
                </c:pt>
                <c:pt idx="822">
                  <c:v>51.696000000000012</c:v>
                </c:pt>
                <c:pt idx="823">
                  <c:v>48.550999999999995</c:v>
                </c:pt>
                <c:pt idx="824">
                  <c:v>53.790000000000013</c:v>
                </c:pt>
                <c:pt idx="825">
                  <c:v>50.954999999999998</c:v>
                </c:pt>
                <c:pt idx="826">
                  <c:v>48.681000000000004</c:v>
                </c:pt>
                <c:pt idx="827">
                  <c:v>52.548000000000002</c:v>
                </c:pt>
                <c:pt idx="828">
                  <c:v>54.850999999999999</c:v>
                </c:pt>
                <c:pt idx="829">
                  <c:v>51.929000000000002</c:v>
                </c:pt>
                <c:pt idx="830">
                  <c:v>46.789000000000001</c:v>
                </c:pt>
                <c:pt idx="831">
                  <c:v>47.033000000000001</c:v>
                </c:pt>
                <c:pt idx="832">
                  <c:v>48.162000000000013</c:v>
                </c:pt>
                <c:pt idx="833">
                  <c:v>52.038000000000011</c:v>
                </c:pt>
                <c:pt idx="834">
                  <c:v>53.016000000000005</c:v>
                </c:pt>
                <c:pt idx="835">
                  <c:v>48.896000000000001</c:v>
                </c:pt>
                <c:pt idx="836">
                  <c:v>57.082000000000001</c:v>
                </c:pt>
                <c:pt idx="837">
                  <c:v>58.436</c:v>
                </c:pt>
                <c:pt idx="838">
                  <c:v>49.663000000000011</c:v>
                </c:pt>
                <c:pt idx="839">
                  <c:v>56.950999999999993</c:v>
                </c:pt>
                <c:pt idx="840">
                  <c:v>56.913000000000004</c:v>
                </c:pt>
                <c:pt idx="841">
                  <c:v>50.964000000000006</c:v>
                </c:pt>
                <c:pt idx="842">
                  <c:v>53.402000000000001</c:v>
                </c:pt>
                <c:pt idx="843">
                  <c:v>53.159000000000006</c:v>
                </c:pt>
                <c:pt idx="844">
                  <c:v>48.741</c:v>
                </c:pt>
                <c:pt idx="845">
                  <c:v>49.884999999999998</c:v>
                </c:pt>
                <c:pt idx="846">
                  <c:v>51.391000000000005</c:v>
                </c:pt>
                <c:pt idx="847">
                  <c:v>48.830999999999996</c:v>
                </c:pt>
                <c:pt idx="848">
                  <c:v>49.11</c:v>
                </c:pt>
                <c:pt idx="849">
                  <c:v>49.810999999999993</c:v>
                </c:pt>
                <c:pt idx="850">
                  <c:v>47.661000000000001</c:v>
                </c:pt>
                <c:pt idx="851">
                  <c:v>48.723000000000013</c:v>
                </c:pt>
                <c:pt idx="852">
                  <c:v>47.524000000000001</c:v>
                </c:pt>
                <c:pt idx="853">
                  <c:v>45.642000000000003</c:v>
                </c:pt>
                <c:pt idx="854">
                  <c:v>47.94</c:v>
                </c:pt>
                <c:pt idx="855">
                  <c:v>48.823</c:v>
                </c:pt>
                <c:pt idx="856">
                  <c:v>48.220000000000013</c:v>
                </c:pt>
                <c:pt idx="857">
                  <c:v>50.234000000000002</c:v>
                </c:pt>
                <c:pt idx="858">
                  <c:v>50.866</c:v>
                </c:pt>
                <c:pt idx="859">
                  <c:v>46.847999999999999</c:v>
                </c:pt>
                <c:pt idx="860">
                  <c:v>48.343999999999994</c:v>
                </c:pt>
                <c:pt idx="861">
                  <c:v>49.486000000000004</c:v>
                </c:pt>
                <c:pt idx="867">
                  <c:v>67.271999999999991</c:v>
                </c:pt>
                <c:pt idx="868">
                  <c:v>65.236000000000004</c:v>
                </c:pt>
                <c:pt idx="869">
                  <c:v>64.652999999999963</c:v>
                </c:pt>
                <c:pt idx="870">
                  <c:v>59.038000000000011</c:v>
                </c:pt>
                <c:pt idx="871">
                  <c:v>58.553999999999995</c:v>
                </c:pt>
                <c:pt idx="872">
                  <c:v>64.024999999999991</c:v>
                </c:pt>
                <c:pt idx="873">
                  <c:v>59.3</c:v>
                </c:pt>
                <c:pt idx="874">
                  <c:v>58.432000000000002</c:v>
                </c:pt>
                <c:pt idx="875">
                  <c:v>57.730000000000011</c:v>
                </c:pt>
                <c:pt idx="876">
                  <c:v>52.488</c:v>
                </c:pt>
                <c:pt idx="877">
                  <c:v>52.808</c:v>
                </c:pt>
                <c:pt idx="878">
                  <c:v>57.977000000000004</c:v>
                </c:pt>
                <c:pt idx="879">
                  <c:v>57.015000000000001</c:v>
                </c:pt>
                <c:pt idx="880">
                  <c:v>55.878</c:v>
                </c:pt>
                <c:pt idx="881">
                  <c:v>62.854999999999997</c:v>
                </c:pt>
                <c:pt idx="882">
                  <c:v>56.974000000000004</c:v>
                </c:pt>
                <c:pt idx="883">
                  <c:v>53.068000000000012</c:v>
                </c:pt>
                <c:pt idx="884">
                  <c:v>54.273000000000003</c:v>
                </c:pt>
                <c:pt idx="885">
                  <c:v>53.379000000000005</c:v>
                </c:pt>
                <c:pt idx="886">
                  <c:v>48.15</c:v>
                </c:pt>
                <c:pt idx="887">
                  <c:v>56.728000000000023</c:v>
                </c:pt>
                <c:pt idx="888">
                  <c:v>51.428000000000011</c:v>
                </c:pt>
                <c:pt idx="889">
                  <c:v>54.347999999999999</c:v>
                </c:pt>
                <c:pt idx="890">
                  <c:v>52.431000000000004</c:v>
                </c:pt>
                <c:pt idx="891">
                  <c:v>52.196000000000012</c:v>
                </c:pt>
                <c:pt idx="892">
                  <c:v>54.787000000000006</c:v>
                </c:pt>
                <c:pt idx="893">
                  <c:v>52.808</c:v>
                </c:pt>
                <c:pt idx="894">
                  <c:v>42.760000000000012</c:v>
                </c:pt>
                <c:pt idx="895">
                  <c:v>45.876999999999995</c:v>
                </c:pt>
                <c:pt idx="896">
                  <c:v>46.826000000000001</c:v>
                </c:pt>
                <c:pt idx="897">
                  <c:v>45.645000000000003</c:v>
                </c:pt>
                <c:pt idx="898">
                  <c:v>43.284000000000006</c:v>
                </c:pt>
                <c:pt idx="899">
                  <c:v>51.213000000000001</c:v>
                </c:pt>
                <c:pt idx="900">
                  <c:v>52.867000000000004</c:v>
                </c:pt>
                <c:pt idx="901">
                  <c:v>47.519000000000005</c:v>
                </c:pt>
                <c:pt idx="902">
                  <c:v>50.5</c:v>
                </c:pt>
                <c:pt idx="903">
                  <c:v>46.588000000000001</c:v>
                </c:pt>
                <c:pt idx="904">
                  <c:v>45.191000000000003</c:v>
                </c:pt>
                <c:pt idx="905">
                  <c:v>49.012</c:v>
                </c:pt>
                <c:pt idx="906">
                  <c:v>48.372</c:v>
                </c:pt>
                <c:pt idx="907">
                  <c:v>45.188000000000002</c:v>
                </c:pt>
                <c:pt idx="908">
                  <c:v>50.321000000000005</c:v>
                </c:pt>
                <c:pt idx="909">
                  <c:v>50.839000000000006</c:v>
                </c:pt>
                <c:pt idx="910">
                  <c:v>45.913000000000004</c:v>
                </c:pt>
                <c:pt idx="911">
                  <c:v>49.050999999999995</c:v>
                </c:pt>
                <c:pt idx="912">
                  <c:v>43.202000000000012</c:v>
                </c:pt>
                <c:pt idx="913">
                  <c:v>46.378</c:v>
                </c:pt>
                <c:pt idx="914">
                  <c:v>51.367000000000004</c:v>
                </c:pt>
                <c:pt idx="915">
                  <c:v>50.065000000000012</c:v>
                </c:pt>
                <c:pt idx="916">
                  <c:v>46.453999999999994</c:v>
                </c:pt>
                <c:pt idx="917">
                  <c:v>48.768000000000022</c:v>
                </c:pt>
                <c:pt idx="918">
                  <c:v>50.453999999999994</c:v>
                </c:pt>
                <c:pt idx="919">
                  <c:v>43.328000000000003</c:v>
                </c:pt>
                <c:pt idx="920">
                  <c:v>45.258000000000003</c:v>
                </c:pt>
                <c:pt idx="921">
                  <c:v>45.969000000000001</c:v>
                </c:pt>
                <c:pt idx="922">
                  <c:v>41.172000000000011</c:v>
                </c:pt>
                <c:pt idx="923">
                  <c:v>43.838000000000001</c:v>
                </c:pt>
                <c:pt idx="924">
                  <c:v>43.621000000000002</c:v>
                </c:pt>
                <c:pt idx="925">
                  <c:v>41.353999999999999</c:v>
                </c:pt>
                <c:pt idx="926">
                  <c:v>46.350999999999999</c:v>
                </c:pt>
                <c:pt idx="927">
                  <c:v>46.025000000000013</c:v>
                </c:pt>
                <c:pt idx="928">
                  <c:v>43.071000000000005</c:v>
                </c:pt>
                <c:pt idx="929">
                  <c:v>49.971000000000004</c:v>
                </c:pt>
                <c:pt idx="930">
                  <c:v>45.936</c:v>
                </c:pt>
                <c:pt idx="931">
                  <c:v>42.594000000000001</c:v>
                </c:pt>
                <c:pt idx="932">
                  <c:v>44.663000000000011</c:v>
                </c:pt>
                <c:pt idx="933">
                  <c:v>38.616</c:v>
                </c:pt>
                <c:pt idx="934">
                  <c:v>40.753</c:v>
                </c:pt>
                <c:pt idx="935">
                  <c:v>42.376999999999995</c:v>
                </c:pt>
                <c:pt idx="936">
                  <c:v>42.806999999999995</c:v>
                </c:pt>
                <c:pt idx="942">
                  <c:v>63.934000000000005</c:v>
                </c:pt>
                <c:pt idx="943">
                  <c:v>61.689</c:v>
                </c:pt>
                <c:pt idx="944">
                  <c:v>66.134</c:v>
                </c:pt>
                <c:pt idx="945">
                  <c:v>65.015000000000001</c:v>
                </c:pt>
                <c:pt idx="946">
                  <c:v>58.052</c:v>
                </c:pt>
                <c:pt idx="947">
                  <c:v>59.175000000000011</c:v>
                </c:pt>
                <c:pt idx="948">
                  <c:v>56.937000000000005</c:v>
                </c:pt>
                <c:pt idx="949">
                  <c:v>50.653000000000006</c:v>
                </c:pt>
                <c:pt idx="950">
                  <c:v>53.191000000000003</c:v>
                </c:pt>
                <c:pt idx="951">
                  <c:v>52.758000000000003</c:v>
                </c:pt>
                <c:pt idx="952">
                  <c:v>49.946000000000005</c:v>
                </c:pt>
                <c:pt idx="953">
                  <c:v>49.591000000000001</c:v>
                </c:pt>
                <c:pt idx="954">
                  <c:v>49.284000000000006</c:v>
                </c:pt>
                <c:pt idx="955">
                  <c:v>52.324000000000005</c:v>
                </c:pt>
                <c:pt idx="956">
                  <c:v>49.727000000000011</c:v>
                </c:pt>
                <c:pt idx="957">
                  <c:v>51.381999999999998</c:v>
                </c:pt>
                <c:pt idx="958">
                  <c:v>46.161000000000001</c:v>
                </c:pt>
                <c:pt idx="959">
                  <c:v>51.745000000000012</c:v>
                </c:pt>
                <c:pt idx="960">
                  <c:v>54.432000000000002</c:v>
                </c:pt>
                <c:pt idx="961">
                  <c:v>50.729000000000013</c:v>
                </c:pt>
                <c:pt idx="962">
                  <c:v>48.513000000000005</c:v>
                </c:pt>
                <c:pt idx="963">
                  <c:v>49.393000000000001</c:v>
                </c:pt>
                <c:pt idx="964">
                  <c:v>47.679000000000002</c:v>
                </c:pt>
                <c:pt idx="965">
                  <c:v>51.44</c:v>
                </c:pt>
                <c:pt idx="966">
                  <c:v>47.582000000000001</c:v>
                </c:pt>
                <c:pt idx="967">
                  <c:v>46.917999999999999</c:v>
                </c:pt>
                <c:pt idx="968">
                  <c:v>49.533000000000001</c:v>
                </c:pt>
                <c:pt idx="969">
                  <c:v>48.909000000000006</c:v>
                </c:pt>
                <c:pt idx="970">
                  <c:v>45.778000000000013</c:v>
                </c:pt>
                <c:pt idx="971">
                  <c:v>58.649000000000001</c:v>
                </c:pt>
                <c:pt idx="972">
                  <c:v>52.800999999999995</c:v>
                </c:pt>
                <c:pt idx="973">
                  <c:v>50.01</c:v>
                </c:pt>
                <c:pt idx="974">
                  <c:v>51.203000000000003</c:v>
                </c:pt>
                <c:pt idx="975">
                  <c:v>49.467000000000006</c:v>
                </c:pt>
                <c:pt idx="976">
                  <c:v>45.8</c:v>
                </c:pt>
                <c:pt idx="977">
                  <c:v>55.058</c:v>
                </c:pt>
                <c:pt idx="978">
                  <c:v>56.555</c:v>
                </c:pt>
                <c:pt idx="979">
                  <c:v>46.852999999999994</c:v>
                </c:pt>
                <c:pt idx="980">
                  <c:v>54.24</c:v>
                </c:pt>
                <c:pt idx="981">
                  <c:v>55.201000000000001</c:v>
                </c:pt>
                <c:pt idx="982">
                  <c:v>47.136000000000003</c:v>
                </c:pt>
                <c:pt idx="983">
                  <c:v>48.155000000000001</c:v>
                </c:pt>
                <c:pt idx="984">
                  <c:v>48.278000000000013</c:v>
                </c:pt>
                <c:pt idx="985">
                  <c:v>44.663000000000011</c:v>
                </c:pt>
                <c:pt idx="986">
                  <c:v>46.744</c:v>
                </c:pt>
                <c:pt idx="987">
                  <c:v>43.288000000000011</c:v>
                </c:pt>
                <c:pt idx="988">
                  <c:v>46.434000000000005</c:v>
                </c:pt>
                <c:pt idx="989">
                  <c:v>50.461000000000006</c:v>
                </c:pt>
                <c:pt idx="990">
                  <c:v>50.338000000000001</c:v>
                </c:pt>
                <c:pt idx="991">
                  <c:v>47.005000000000003</c:v>
                </c:pt>
                <c:pt idx="992">
                  <c:v>48.999000000000002</c:v>
                </c:pt>
                <c:pt idx="993">
                  <c:v>44.109000000000002</c:v>
                </c:pt>
                <c:pt idx="994">
                  <c:v>42.367000000000004</c:v>
                </c:pt>
                <c:pt idx="995">
                  <c:v>46.372</c:v>
                </c:pt>
                <c:pt idx="996">
                  <c:v>47.419000000000004</c:v>
                </c:pt>
                <c:pt idx="997">
                  <c:v>46.451999999999998</c:v>
                </c:pt>
                <c:pt idx="998">
                  <c:v>42.347999999999999</c:v>
                </c:pt>
                <c:pt idx="999">
                  <c:v>43.472000000000001</c:v>
                </c:pt>
                <c:pt idx="1000">
                  <c:v>44.92</c:v>
                </c:pt>
                <c:pt idx="1001">
                  <c:v>50.18</c:v>
                </c:pt>
                <c:pt idx="1002">
                  <c:v>51.323</c:v>
                </c:pt>
                <c:pt idx="1003">
                  <c:v>45.223000000000013</c:v>
                </c:pt>
                <c:pt idx="1004">
                  <c:v>44.686</c:v>
                </c:pt>
                <c:pt idx="1005">
                  <c:v>43.979000000000006</c:v>
                </c:pt>
                <c:pt idx="1006">
                  <c:v>43.964000000000006</c:v>
                </c:pt>
                <c:pt idx="1007">
                  <c:v>46.134</c:v>
                </c:pt>
                <c:pt idx="1008">
                  <c:v>49.034000000000006</c:v>
                </c:pt>
                <c:pt idx="1009">
                  <c:v>44.603000000000002</c:v>
                </c:pt>
                <c:pt idx="1010">
                  <c:v>43.925000000000011</c:v>
                </c:pt>
                <c:pt idx="1011">
                  <c:v>44.498000000000012</c:v>
                </c:pt>
                <c:pt idx="1012">
                  <c:v>43.464000000000006</c:v>
                </c:pt>
                <c:pt idx="1013">
                  <c:v>43.882999999999996</c:v>
                </c:pt>
                <c:pt idx="1018">
                  <c:v>64.793000000000006</c:v>
                </c:pt>
                <c:pt idx="1019">
                  <c:v>63.507000000000005</c:v>
                </c:pt>
                <c:pt idx="1020">
                  <c:v>65.387999999999991</c:v>
                </c:pt>
                <c:pt idx="1021">
                  <c:v>74.036000000000001</c:v>
                </c:pt>
                <c:pt idx="1022">
                  <c:v>71.137999999999991</c:v>
                </c:pt>
                <c:pt idx="1023">
                  <c:v>58.950999999999993</c:v>
                </c:pt>
                <c:pt idx="1024">
                  <c:v>50.785000000000011</c:v>
                </c:pt>
                <c:pt idx="1025">
                  <c:v>53.3</c:v>
                </c:pt>
                <c:pt idx="1026">
                  <c:v>48.655000000000001</c:v>
                </c:pt>
                <c:pt idx="1027">
                  <c:v>53.42</c:v>
                </c:pt>
                <c:pt idx="1028">
                  <c:v>54.019000000000005</c:v>
                </c:pt>
                <c:pt idx="1029">
                  <c:v>59.564</c:v>
                </c:pt>
                <c:pt idx="1030">
                  <c:v>55.325000000000003</c:v>
                </c:pt>
                <c:pt idx="1031">
                  <c:v>54.282000000000011</c:v>
                </c:pt>
                <c:pt idx="1032">
                  <c:v>54.263000000000012</c:v>
                </c:pt>
                <c:pt idx="1033">
                  <c:v>50.966000000000001</c:v>
                </c:pt>
                <c:pt idx="1034">
                  <c:v>51.416999999999994</c:v>
                </c:pt>
                <c:pt idx="1035">
                  <c:v>52.18</c:v>
                </c:pt>
                <c:pt idx="1036">
                  <c:v>54.997</c:v>
                </c:pt>
                <c:pt idx="1037">
                  <c:v>53.235000000000021</c:v>
                </c:pt>
                <c:pt idx="1038">
                  <c:v>54.071000000000005</c:v>
                </c:pt>
                <c:pt idx="1039">
                  <c:v>49.506</c:v>
                </c:pt>
                <c:pt idx="1040">
                  <c:v>49.219000000000001</c:v>
                </c:pt>
                <c:pt idx="1041">
                  <c:v>53.183</c:v>
                </c:pt>
                <c:pt idx="1042">
                  <c:v>52.755000000000003</c:v>
                </c:pt>
                <c:pt idx="1043">
                  <c:v>54.763000000000012</c:v>
                </c:pt>
                <c:pt idx="1044">
                  <c:v>51.223000000000013</c:v>
                </c:pt>
                <c:pt idx="1045">
                  <c:v>48.142000000000003</c:v>
                </c:pt>
                <c:pt idx="1046">
                  <c:v>48.712000000000003</c:v>
                </c:pt>
                <c:pt idx="1047">
                  <c:v>52.92</c:v>
                </c:pt>
                <c:pt idx="1048">
                  <c:v>52.435000000000002</c:v>
                </c:pt>
                <c:pt idx="1049">
                  <c:v>54.077000000000005</c:v>
                </c:pt>
                <c:pt idx="1050">
                  <c:v>53.454999999999998</c:v>
                </c:pt>
                <c:pt idx="1051">
                  <c:v>48.586000000000006</c:v>
                </c:pt>
                <c:pt idx="1052">
                  <c:v>48.127000000000002</c:v>
                </c:pt>
                <c:pt idx="1053">
                  <c:v>51.172000000000011</c:v>
                </c:pt>
                <c:pt idx="1054">
                  <c:v>49.931000000000004</c:v>
                </c:pt>
                <c:pt idx="1055">
                  <c:v>53.220000000000013</c:v>
                </c:pt>
                <c:pt idx="1056">
                  <c:v>54.89</c:v>
                </c:pt>
                <c:pt idx="1057">
                  <c:v>52.538000000000011</c:v>
                </c:pt>
                <c:pt idx="1058">
                  <c:v>52.213000000000001</c:v>
                </c:pt>
                <c:pt idx="1059">
                  <c:v>51.775000000000013</c:v>
                </c:pt>
                <c:pt idx="1060">
                  <c:v>51.068000000000012</c:v>
                </c:pt>
                <c:pt idx="1061">
                  <c:v>49.300999999999995</c:v>
                </c:pt>
                <c:pt idx="1062">
                  <c:v>48.219000000000001</c:v>
                </c:pt>
                <c:pt idx="1063">
                  <c:v>47.029000000000003</c:v>
                </c:pt>
                <c:pt idx="1064">
                  <c:v>46.795000000000023</c:v>
                </c:pt>
                <c:pt idx="1065">
                  <c:v>50.686</c:v>
                </c:pt>
                <c:pt idx="1066">
                  <c:v>52.316999999999993</c:v>
                </c:pt>
                <c:pt idx="1067">
                  <c:v>45.972000000000001</c:v>
                </c:pt>
                <c:pt idx="1068">
                  <c:v>43.838000000000001</c:v>
                </c:pt>
                <c:pt idx="1069">
                  <c:v>46.385999999999996</c:v>
                </c:pt>
                <c:pt idx="1070">
                  <c:v>48.916999999999994</c:v>
                </c:pt>
                <c:pt idx="1071">
                  <c:v>53.278000000000013</c:v>
                </c:pt>
                <c:pt idx="1072">
                  <c:v>49.667000000000002</c:v>
                </c:pt>
                <c:pt idx="1073">
                  <c:v>58.919000000000004</c:v>
                </c:pt>
                <c:pt idx="1074">
                  <c:v>59.900999999999996</c:v>
                </c:pt>
                <c:pt idx="1075">
                  <c:v>51.135000000000012</c:v>
                </c:pt>
                <c:pt idx="1076">
                  <c:v>55.287000000000006</c:v>
                </c:pt>
                <c:pt idx="1077">
                  <c:v>51.476000000000006</c:v>
                </c:pt>
                <c:pt idx="1078">
                  <c:v>56.471000000000004</c:v>
                </c:pt>
                <c:pt idx="1079">
                  <c:v>58.526000000000003</c:v>
                </c:pt>
                <c:pt idx="1080">
                  <c:v>51.362000000000002</c:v>
                </c:pt>
                <c:pt idx="1081">
                  <c:v>61.227000000000011</c:v>
                </c:pt>
                <c:pt idx="1082">
                  <c:v>59.046000000000006</c:v>
                </c:pt>
                <c:pt idx="1083">
                  <c:v>55.799000000000028</c:v>
                </c:pt>
                <c:pt idx="1084">
                  <c:v>53.309999999999995</c:v>
                </c:pt>
                <c:pt idx="1085">
                  <c:v>56.563000000000002</c:v>
                </c:pt>
                <c:pt idx="1086">
                  <c:v>55.658000000000001</c:v>
                </c:pt>
                <c:pt idx="1087">
                  <c:v>51.885999999999996</c:v>
                </c:pt>
                <c:pt idx="1088">
                  <c:v>49.14</c:v>
                </c:pt>
                <c:pt idx="1094">
                  <c:v>87.033000000000001</c:v>
                </c:pt>
                <c:pt idx="1095">
                  <c:v>73.831999999999994</c:v>
                </c:pt>
                <c:pt idx="1096">
                  <c:v>63.7</c:v>
                </c:pt>
                <c:pt idx="1097">
                  <c:v>64.051999999999992</c:v>
                </c:pt>
                <c:pt idx="1098">
                  <c:v>61.810999999999993</c:v>
                </c:pt>
                <c:pt idx="1099">
                  <c:v>59.55</c:v>
                </c:pt>
                <c:pt idx="1100">
                  <c:v>61.297000000000011</c:v>
                </c:pt>
                <c:pt idx="1101">
                  <c:v>64.849000000000004</c:v>
                </c:pt>
                <c:pt idx="1102">
                  <c:v>61.139000000000003</c:v>
                </c:pt>
                <c:pt idx="1103">
                  <c:v>66.825999999999979</c:v>
                </c:pt>
                <c:pt idx="1104">
                  <c:v>65.16</c:v>
                </c:pt>
                <c:pt idx="1105">
                  <c:v>57.492000000000012</c:v>
                </c:pt>
                <c:pt idx="1106">
                  <c:v>53.229000000000013</c:v>
                </c:pt>
                <c:pt idx="1107">
                  <c:v>53.798000000000023</c:v>
                </c:pt>
                <c:pt idx="1108">
                  <c:v>54.219000000000001</c:v>
                </c:pt>
                <c:pt idx="1109">
                  <c:v>54.346999999999994</c:v>
                </c:pt>
                <c:pt idx="1110">
                  <c:v>54.547000000000004</c:v>
                </c:pt>
                <c:pt idx="1111">
                  <c:v>56.353999999999999</c:v>
                </c:pt>
                <c:pt idx="1112">
                  <c:v>57.440999999999995</c:v>
                </c:pt>
                <c:pt idx="1113">
                  <c:v>53.738000000000021</c:v>
                </c:pt>
                <c:pt idx="1114">
                  <c:v>55.952999999999996</c:v>
                </c:pt>
                <c:pt idx="1115">
                  <c:v>54.516999999999996</c:v>
                </c:pt>
                <c:pt idx="1116">
                  <c:v>57.28</c:v>
                </c:pt>
                <c:pt idx="1117">
                  <c:v>53.452999999999996</c:v>
                </c:pt>
                <c:pt idx="1118">
                  <c:v>54.153000000000006</c:v>
                </c:pt>
                <c:pt idx="1119">
                  <c:v>56.675000000000011</c:v>
                </c:pt>
                <c:pt idx="1120">
                  <c:v>51.790000000000013</c:v>
                </c:pt>
                <c:pt idx="1121">
                  <c:v>49.397000000000006</c:v>
                </c:pt>
                <c:pt idx="1122">
                  <c:v>49.443000000000005</c:v>
                </c:pt>
                <c:pt idx="1123">
                  <c:v>49.152000000000001</c:v>
                </c:pt>
                <c:pt idx="1124">
                  <c:v>47.725000000000023</c:v>
                </c:pt>
                <c:pt idx="1125">
                  <c:v>49.142000000000003</c:v>
                </c:pt>
                <c:pt idx="1126">
                  <c:v>48.768000000000022</c:v>
                </c:pt>
                <c:pt idx="1127">
                  <c:v>50.741</c:v>
                </c:pt>
                <c:pt idx="1128">
                  <c:v>55.546000000000006</c:v>
                </c:pt>
                <c:pt idx="1129">
                  <c:v>56.589000000000006</c:v>
                </c:pt>
                <c:pt idx="1130">
                  <c:v>49.506</c:v>
                </c:pt>
                <c:pt idx="1131">
                  <c:v>49.202000000000012</c:v>
                </c:pt>
                <c:pt idx="1132">
                  <c:v>50.607000000000006</c:v>
                </c:pt>
                <c:pt idx="1133">
                  <c:v>49.663000000000011</c:v>
                </c:pt>
                <c:pt idx="1134">
                  <c:v>53.309999999999995</c:v>
                </c:pt>
                <c:pt idx="1135">
                  <c:v>54.621000000000002</c:v>
                </c:pt>
                <c:pt idx="1136">
                  <c:v>47.762000000000022</c:v>
                </c:pt>
                <c:pt idx="1137">
                  <c:v>49.439</c:v>
                </c:pt>
                <c:pt idx="1138">
                  <c:v>50.767000000000003</c:v>
                </c:pt>
                <c:pt idx="1139">
                  <c:v>50.382999999999996</c:v>
                </c:pt>
                <c:pt idx="1140">
                  <c:v>50.277000000000001</c:v>
                </c:pt>
                <c:pt idx="1141">
                  <c:v>49.284000000000006</c:v>
                </c:pt>
                <c:pt idx="1142">
                  <c:v>42.498000000000012</c:v>
                </c:pt>
                <c:pt idx="1143">
                  <c:v>45.237000000000002</c:v>
                </c:pt>
                <c:pt idx="1144">
                  <c:v>48.895000000000003</c:v>
                </c:pt>
                <c:pt idx="1145">
                  <c:v>43.921000000000006</c:v>
                </c:pt>
                <c:pt idx="1146">
                  <c:v>44.942</c:v>
                </c:pt>
                <c:pt idx="1147">
                  <c:v>46.491</c:v>
                </c:pt>
                <c:pt idx="1148">
                  <c:v>50.188000000000002</c:v>
                </c:pt>
                <c:pt idx="1149">
                  <c:v>49.916000000000004</c:v>
                </c:pt>
                <c:pt idx="1150">
                  <c:v>45.039000000000001</c:v>
                </c:pt>
                <c:pt idx="1151">
                  <c:v>47.055</c:v>
                </c:pt>
                <c:pt idx="1152">
                  <c:v>42.897000000000006</c:v>
                </c:pt>
                <c:pt idx="1153">
                  <c:v>42.453999999999994</c:v>
                </c:pt>
                <c:pt idx="1154">
                  <c:v>44.64</c:v>
                </c:pt>
                <c:pt idx="1155">
                  <c:v>42.521000000000001</c:v>
                </c:pt>
                <c:pt idx="1156">
                  <c:v>40.182000000000002</c:v>
                </c:pt>
                <c:pt idx="1157">
                  <c:v>39.790000000000013</c:v>
                </c:pt>
                <c:pt idx="1158">
                  <c:v>37.943999999999996</c:v>
                </c:pt>
                <c:pt idx="1159">
                  <c:v>39.545000000000002</c:v>
                </c:pt>
                <c:pt idx="1160">
                  <c:v>44.046000000000006</c:v>
                </c:pt>
                <c:pt idx="1161">
                  <c:v>42.285000000000011</c:v>
                </c:pt>
                <c:pt idx="1162">
                  <c:v>38.597000000000001</c:v>
                </c:pt>
                <c:pt idx="1163">
                  <c:v>40.076000000000001</c:v>
                </c:pt>
                <c:pt idx="1164">
                  <c:v>39.215000000000003</c:v>
                </c:pt>
                <c:pt idx="1170">
                  <c:v>69.864999999999995</c:v>
                </c:pt>
                <c:pt idx="1171">
                  <c:v>66.274000000000001</c:v>
                </c:pt>
                <c:pt idx="1172">
                  <c:v>71.585999999999999</c:v>
                </c:pt>
                <c:pt idx="1173">
                  <c:v>65.637</c:v>
                </c:pt>
                <c:pt idx="1174">
                  <c:v>59.844999999999999</c:v>
                </c:pt>
                <c:pt idx="1175">
                  <c:v>60.772000000000013</c:v>
                </c:pt>
                <c:pt idx="1176">
                  <c:v>61.198000000000022</c:v>
                </c:pt>
                <c:pt idx="1177">
                  <c:v>56.766000000000012</c:v>
                </c:pt>
                <c:pt idx="1178">
                  <c:v>52.527000000000001</c:v>
                </c:pt>
                <c:pt idx="1179">
                  <c:v>50.061</c:v>
                </c:pt>
                <c:pt idx="1180">
                  <c:v>51.803999999999995</c:v>
                </c:pt>
                <c:pt idx="1181">
                  <c:v>54.44</c:v>
                </c:pt>
                <c:pt idx="1182">
                  <c:v>54.347999999999999</c:v>
                </c:pt>
                <c:pt idx="1183">
                  <c:v>45.596000000000011</c:v>
                </c:pt>
                <c:pt idx="1184">
                  <c:v>51.336999999999996</c:v>
                </c:pt>
                <c:pt idx="1185">
                  <c:v>50.410999999999994</c:v>
                </c:pt>
                <c:pt idx="1186">
                  <c:v>45.398000000000003</c:v>
                </c:pt>
                <c:pt idx="1187">
                  <c:v>47.67</c:v>
                </c:pt>
                <c:pt idx="1188">
                  <c:v>45.727000000000011</c:v>
                </c:pt>
                <c:pt idx="1189">
                  <c:v>46.449999999999996</c:v>
                </c:pt>
                <c:pt idx="1190">
                  <c:v>52.242000000000012</c:v>
                </c:pt>
                <c:pt idx="1191">
                  <c:v>51.916000000000004</c:v>
                </c:pt>
                <c:pt idx="1192">
                  <c:v>50.221000000000011</c:v>
                </c:pt>
                <c:pt idx="1193">
                  <c:v>48.822000000000003</c:v>
                </c:pt>
                <c:pt idx="1194">
                  <c:v>48.629000000000012</c:v>
                </c:pt>
                <c:pt idx="1195">
                  <c:v>46.879000000000005</c:v>
                </c:pt>
                <c:pt idx="1196">
                  <c:v>48.272000000000013</c:v>
                </c:pt>
                <c:pt idx="1197">
                  <c:v>43.876000000000005</c:v>
                </c:pt>
                <c:pt idx="1198">
                  <c:v>43.631</c:v>
                </c:pt>
                <c:pt idx="1199">
                  <c:v>52.777000000000001</c:v>
                </c:pt>
                <c:pt idx="1200">
                  <c:v>50.832000000000001</c:v>
                </c:pt>
                <c:pt idx="1201">
                  <c:v>43.827000000000005</c:v>
                </c:pt>
                <c:pt idx="1202">
                  <c:v>44.309000000000005</c:v>
                </c:pt>
                <c:pt idx="1203">
                  <c:v>43.757000000000005</c:v>
                </c:pt>
                <c:pt idx="1204">
                  <c:v>42.946000000000005</c:v>
                </c:pt>
                <c:pt idx="1205">
                  <c:v>44.984999999999999</c:v>
                </c:pt>
                <c:pt idx="1206">
                  <c:v>46.113</c:v>
                </c:pt>
                <c:pt idx="1207">
                  <c:v>45.022000000000013</c:v>
                </c:pt>
                <c:pt idx="1208">
                  <c:v>46.534000000000006</c:v>
                </c:pt>
                <c:pt idx="1209">
                  <c:v>47.318999999999996</c:v>
                </c:pt>
                <c:pt idx="1210">
                  <c:v>44.703000000000003</c:v>
                </c:pt>
                <c:pt idx="1211">
                  <c:v>47.233000000000011</c:v>
                </c:pt>
                <c:pt idx="1212">
                  <c:v>45.67</c:v>
                </c:pt>
                <c:pt idx="1213">
                  <c:v>40.97</c:v>
                </c:pt>
                <c:pt idx="1214">
                  <c:v>43.814999999999998</c:v>
                </c:pt>
                <c:pt idx="1215">
                  <c:v>45.097000000000001</c:v>
                </c:pt>
                <c:pt idx="1216">
                  <c:v>40.894000000000005</c:v>
                </c:pt>
                <c:pt idx="1217">
                  <c:v>45.828000000000003</c:v>
                </c:pt>
                <c:pt idx="1218">
                  <c:v>51.480999999999995</c:v>
                </c:pt>
                <c:pt idx="1219">
                  <c:v>44.810999999999993</c:v>
                </c:pt>
                <c:pt idx="1220">
                  <c:v>44.419000000000004</c:v>
                </c:pt>
                <c:pt idx="1221">
                  <c:v>36.805</c:v>
                </c:pt>
                <c:pt idx="1222">
                  <c:v>37.495000000000012</c:v>
                </c:pt>
                <c:pt idx="1223">
                  <c:v>39.528000000000013</c:v>
                </c:pt>
                <c:pt idx="1224">
                  <c:v>41.993000000000002</c:v>
                </c:pt>
                <c:pt idx="1225">
                  <c:v>39.393000000000001</c:v>
                </c:pt>
                <c:pt idx="1226">
                  <c:v>46.567</c:v>
                </c:pt>
                <c:pt idx="1227">
                  <c:v>50.741</c:v>
                </c:pt>
                <c:pt idx="1228">
                  <c:v>45.248000000000012</c:v>
                </c:pt>
                <c:pt idx="1229">
                  <c:v>41.472000000000001</c:v>
                </c:pt>
                <c:pt idx="1230">
                  <c:v>42.395000000000003</c:v>
                </c:pt>
                <c:pt idx="1231">
                  <c:v>43.14</c:v>
                </c:pt>
                <c:pt idx="1232">
                  <c:v>43.708000000000013</c:v>
                </c:pt>
                <c:pt idx="1233">
                  <c:v>41.089000000000006</c:v>
                </c:pt>
                <c:pt idx="1234">
                  <c:v>40.424000000000007</c:v>
                </c:pt>
                <c:pt idx="1235">
                  <c:v>47.009</c:v>
                </c:pt>
                <c:pt idx="1236">
                  <c:v>42.056000000000004</c:v>
                </c:pt>
                <c:pt idx="1237">
                  <c:v>43.702000000000012</c:v>
                </c:pt>
                <c:pt idx="1238">
                  <c:v>43.916999999999994</c:v>
                </c:pt>
                <c:pt idx="1239">
                  <c:v>38.921000000000006</c:v>
                </c:pt>
                <c:pt idx="1240">
                  <c:v>40.605000000000011</c:v>
                </c:pt>
                <c:pt idx="1241">
                  <c:v>41.572000000000003</c:v>
                </c:pt>
                <c:pt idx="1242">
                  <c:v>40.350999999999999</c:v>
                </c:pt>
                <c:pt idx="1243">
                  <c:v>38.277000000000001</c:v>
                </c:pt>
                <c:pt idx="1248">
                  <c:v>74.271000000000001</c:v>
                </c:pt>
                <c:pt idx="1249">
                  <c:v>64.424999999999997</c:v>
                </c:pt>
                <c:pt idx="1250">
                  <c:v>66.122999999999962</c:v>
                </c:pt>
                <c:pt idx="1251">
                  <c:v>62.858999999999995</c:v>
                </c:pt>
                <c:pt idx="1252">
                  <c:v>57.293000000000013</c:v>
                </c:pt>
                <c:pt idx="1253">
                  <c:v>58.465000000000003</c:v>
                </c:pt>
                <c:pt idx="1254">
                  <c:v>55.253</c:v>
                </c:pt>
                <c:pt idx="1255">
                  <c:v>52.962000000000003</c:v>
                </c:pt>
                <c:pt idx="1256">
                  <c:v>54.989000000000004</c:v>
                </c:pt>
                <c:pt idx="1257">
                  <c:v>54.354999999999997</c:v>
                </c:pt>
                <c:pt idx="1258">
                  <c:v>48.241</c:v>
                </c:pt>
                <c:pt idx="1259">
                  <c:v>51.762000000000022</c:v>
                </c:pt>
                <c:pt idx="1260">
                  <c:v>49.244</c:v>
                </c:pt>
                <c:pt idx="1261">
                  <c:v>49.026000000000003</c:v>
                </c:pt>
                <c:pt idx="1262">
                  <c:v>50.843000000000004</c:v>
                </c:pt>
                <c:pt idx="1263">
                  <c:v>48.115000000000002</c:v>
                </c:pt>
                <c:pt idx="1264">
                  <c:v>48.08</c:v>
                </c:pt>
                <c:pt idx="1265">
                  <c:v>49.5</c:v>
                </c:pt>
                <c:pt idx="1266">
                  <c:v>45.886999999999993</c:v>
                </c:pt>
                <c:pt idx="1267">
                  <c:v>46.452999999999996</c:v>
                </c:pt>
                <c:pt idx="1268">
                  <c:v>47.849000000000004</c:v>
                </c:pt>
                <c:pt idx="1269">
                  <c:v>46.598000000000013</c:v>
                </c:pt>
                <c:pt idx="1270">
                  <c:v>46.779000000000003</c:v>
                </c:pt>
                <c:pt idx="1271">
                  <c:v>52.093000000000011</c:v>
                </c:pt>
                <c:pt idx="1272">
                  <c:v>47.836000000000006</c:v>
                </c:pt>
                <c:pt idx="1273">
                  <c:v>46.09</c:v>
                </c:pt>
                <c:pt idx="1274">
                  <c:v>48.038000000000011</c:v>
                </c:pt>
                <c:pt idx="1275">
                  <c:v>48.038000000000011</c:v>
                </c:pt>
                <c:pt idx="1276">
                  <c:v>44.021000000000001</c:v>
                </c:pt>
                <c:pt idx="1277">
                  <c:v>47.486000000000004</c:v>
                </c:pt>
                <c:pt idx="1278">
                  <c:v>48.088000000000001</c:v>
                </c:pt>
                <c:pt idx="1279">
                  <c:v>46.350999999999999</c:v>
                </c:pt>
                <c:pt idx="1280">
                  <c:v>50.146000000000001</c:v>
                </c:pt>
                <c:pt idx="1281">
                  <c:v>49.287000000000006</c:v>
                </c:pt>
                <c:pt idx="1282">
                  <c:v>45.153999999999996</c:v>
                </c:pt>
                <c:pt idx="1283">
                  <c:v>48.455999999999996</c:v>
                </c:pt>
                <c:pt idx="1284">
                  <c:v>49.112000000000002</c:v>
                </c:pt>
                <c:pt idx="1285">
                  <c:v>44.598000000000013</c:v>
                </c:pt>
                <c:pt idx="1286">
                  <c:v>47.793000000000013</c:v>
                </c:pt>
                <c:pt idx="1287">
                  <c:v>48.28</c:v>
                </c:pt>
                <c:pt idx="1288">
                  <c:v>45.333000000000006</c:v>
                </c:pt>
                <c:pt idx="1289">
                  <c:v>52.303000000000004</c:v>
                </c:pt>
                <c:pt idx="1290">
                  <c:v>55.896000000000001</c:v>
                </c:pt>
                <c:pt idx="1291">
                  <c:v>54.190000000000012</c:v>
                </c:pt>
                <c:pt idx="1292">
                  <c:v>45.230000000000011</c:v>
                </c:pt>
                <c:pt idx="1293">
                  <c:v>43.898000000000003</c:v>
                </c:pt>
                <c:pt idx="1294">
                  <c:v>45.515000000000001</c:v>
                </c:pt>
                <c:pt idx="1295">
                  <c:v>48.461000000000006</c:v>
                </c:pt>
                <c:pt idx="1296">
                  <c:v>51.190000000000012</c:v>
                </c:pt>
                <c:pt idx="1297">
                  <c:v>53.179000000000002</c:v>
                </c:pt>
                <c:pt idx="1298">
                  <c:v>47.445</c:v>
                </c:pt>
                <c:pt idx="1299">
                  <c:v>44.986999999999995</c:v>
                </c:pt>
                <c:pt idx="1300">
                  <c:v>41.854999999999997</c:v>
                </c:pt>
                <c:pt idx="1301">
                  <c:v>46.13</c:v>
                </c:pt>
                <c:pt idx="1302">
                  <c:v>43.14</c:v>
                </c:pt>
                <c:pt idx="1303">
                  <c:v>47.513999999999996</c:v>
                </c:pt>
                <c:pt idx="1304">
                  <c:v>47.061</c:v>
                </c:pt>
                <c:pt idx="1305">
                  <c:v>52.561</c:v>
                </c:pt>
                <c:pt idx="1306">
                  <c:v>47.257000000000005</c:v>
                </c:pt>
                <c:pt idx="1307">
                  <c:v>52.914999999999999</c:v>
                </c:pt>
                <c:pt idx="1308">
                  <c:v>45.558</c:v>
                </c:pt>
                <c:pt idx="1309">
                  <c:v>45.471000000000004</c:v>
                </c:pt>
                <c:pt idx="1310">
                  <c:v>48.992000000000012</c:v>
                </c:pt>
                <c:pt idx="1311">
                  <c:v>46.830999999999996</c:v>
                </c:pt>
                <c:pt idx="1312">
                  <c:v>42.5</c:v>
                </c:pt>
                <c:pt idx="1313">
                  <c:v>49.358999999999995</c:v>
                </c:pt>
                <c:pt idx="1314">
                  <c:v>47.946000000000005</c:v>
                </c:pt>
                <c:pt idx="1315">
                  <c:v>46.501000000000005</c:v>
                </c:pt>
                <c:pt idx="1316">
                  <c:v>49.518000000000001</c:v>
                </c:pt>
                <c:pt idx="1317">
                  <c:v>49.875</c:v>
                </c:pt>
                <c:pt idx="1318">
                  <c:v>44.681000000000004</c:v>
                </c:pt>
                <c:pt idx="1319">
                  <c:v>45.330999999999996</c:v>
                </c:pt>
                <c:pt idx="1320">
                  <c:v>46.427</c:v>
                </c:pt>
                <c:pt idx="1321">
                  <c:v>49.766000000000012</c:v>
                </c:pt>
                <c:pt idx="1322">
                  <c:v>43.113</c:v>
                </c:pt>
                <c:pt idx="1323">
                  <c:v>44.776000000000003</c:v>
                </c:pt>
                <c:pt idx="1324">
                  <c:v>44.257000000000005</c:v>
                </c:pt>
                <c:pt idx="1325">
                  <c:v>50.124000000000002</c:v>
                </c:pt>
                <c:pt idx="1326">
                  <c:v>44.219000000000001</c:v>
                </c:pt>
                <c:pt idx="1331">
                  <c:v>71.027999999999992</c:v>
                </c:pt>
                <c:pt idx="1332">
                  <c:v>65.430999999999997</c:v>
                </c:pt>
                <c:pt idx="1333">
                  <c:v>65.736000000000004</c:v>
                </c:pt>
                <c:pt idx="1334">
                  <c:v>65.512</c:v>
                </c:pt>
                <c:pt idx="1335">
                  <c:v>63.840999999999994</c:v>
                </c:pt>
                <c:pt idx="1336">
                  <c:v>56.382999999999996</c:v>
                </c:pt>
                <c:pt idx="1337">
                  <c:v>60.445</c:v>
                </c:pt>
                <c:pt idx="1338">
                  <c:v>59.779000000000003</c:v>
                </c:pt>
                <c:pt idx="1339">
                  <c:v>53.5</c:v>
                </c:pt>
                <c:pt idx="1340">
                  <c:v>56.167000000000002</c:v>
                </c:pt>
                <c:pt idx="1341">
                  <c:v>51.187000000000005</c:v>
                </c:pt>
                <c:pt idx="1342">
                  <c:v>44.047000000000004</c:v>
                </c:pt>
                <c:pt idx="1343">
                  <c:v>48.006</c:v>
                </c:pt>
                <c:pt idx="1344">
                  <c:v>48.558</c:v>
                </c:pt>
                <c:pt idx="1345">
                  <c:v>46.068000000000012</c:v>
                </c:pt>
                <c:pt idx="1346">
                  <c:v>48.229000000000013</c:v>
                </c:pt>
                <c:pt idx="1347">
                  <c:v>51.599000000000011</c:v>
                </c:pt>
                <c:pt idx="1348">
                  <c:v>47.153999999999996</c:v>
                </c:pt>
                <c:pt idx="1349">
                  <c:v>49.609000000000002</c:v>
                </c:pt>
                <c:pt idx="1350">
                  <c:v>47.464000000000006</c:v>
                </c:pt>
                <c:pt idx="1351">
                  <c:v>50.078000000000003</c:v>
                </c:pt>
                <c:pt idx="1352">
                  <c:v>53.797000000000011</c:v>
                </c:pt>
                <c:pt idx="1353">
                  <c:v>50.007000000000005</c:v>
                </c:pt>
                <c:pt idx="1354">
                  <c:v>49.225000000000023</c:v>
                </c:pt>
                <c:pt idx="1355">
                  <c:v>49.906000000000006</c:v>
                </c:pt>
                <c:pt idx="1356">
                  <c:v>45.37</c:v>
                </c:pt>
                <c:pt idx="1357">
                  <c:v>45.911999999999999</c:v>
                </c:pt>
                <c:pt idx="1358">
                  <c:v>50.07</c:v>
                </c:pt>
                <c:pt idx="1359">
                  <c:v>48.975000000000001</c:v>
                </c:pt>
                <c:pt idx="1360">
                  <c:v>45.061</c:v>
                </c:pt>
                <c:pt idx="1361">
                  <c:v>49.719000000000001</c:v>
                </c:pt>
                <c:pt idx="1362">
                  <c:v>51.828000000000003</c:v>
                </c:pt>
                <c:pt idx="1363">
                  <c:v>49.922000000000011</c:v>
                </c:pt>
                <c:pt idx="1364">
                  <c:v>50.911999999999999</c:v>
                </c:pt>
                <c:pt idx="1365">
                  <c:v>47.858999999999995</c:v>
                </c:pt>
                <c:pt idx="1366">
                  <c:v>48.772000000000013</c:v>
                </c:pt>
                <c:pt idx="1367">
                  <c:v>51.395000000000003</c:v>
                </c:pt>
                <c:pt idx="1368">
                  <c:v>53.843000000000004</c:v>
                </c:pt>
                <c:pt idx="1369">
                  <c:v>49.383999999999993</c:v>
                </c:pt>
                <c:pt idx="1370">
                  <c:v>56.101000000000006</c:v>
                </c:pt>
                <c:pt idx="1371">
                  <c:v>59.224000000000011</c:v>
                </c:pt>
                <c:pt idx="1372">
                  <c:v>50.605000000000011</c:v>
                </c:pt>
                <c:pt idx="1373">
                  <c:v>49.125000000000021</c:v>
                </c:pt>
                <c:pt idx="1374">
                  <c:v>49.962000000000003</c:v>
                </c:pt>
                <c:pt idx="1375">
                  <c:v>47.316999999999993</c:v>
                </c:pt>
                <c:pt idx="1376">
                  <c:v>51.333999999999996</c:v>
                </c:pt>
                <c:pt idx="1377">
                  <c:v>51.118000000000002</c:v>
                </c:pt>
                <c:pt idx="1378">
                  <c:v>48.290000000000013</c:v>
                </c:pt>
                <c:pt idx="1379">
                  <c:v>57.146000000000001</c:v>
                </c:pt>
                <c:pt idx="1380">
                  <c:v>48.676000000000002</c:v>
                </c:pt>
                <c:pt idx="1381">
                  <c:v>51.328000000000003</c:v>
                </c:pt>
                <c:pt idx="1382">
                  <c:v>51.403999999999996</c:v>
                </c:pt>
                <c:pt idx="1383">
                  <c:v>46.652000000000001</c:v>
                </c:pt>
                <c:pt idx="1384">
                  <c:v>46.196000000000012</c:v>
                </c:pt>
                <c:pt idx="1385">
                  <c:v>49.499000000000002</c:v>
                </c:pt>
                <c:pt idx="1386">
                  <c:v>49.913000000000004</c:v>
                </c:pt>
                <c:pt idx="1387">
                  <c:v>46.862000000000002</c:v>
                </c:pt>
                <c:pt idx="1388">
                  <c:v>56.367000000000004</c:v>
                </c:pt>
                <c:pt idx="1389">
                  <c:v>57.196000000000012</c:v>
                </c:pt>
                <c:pt idx="1390">
                  <c:v>48.476000000000006</c:v>
                </c:pt>
                <c:pt idx="1391">
                  <c:v>50.013999999999996</c:v>
                </c:pt>
                <c:pt idx="1392">
                  <c:v>52.314999999999998</c:v>
                </c:pt>
                <c:pt idx="1393">
                  <c:v>46.174000000000007</c:v>
                </c:pt>
                <c:pt idx="1394">
                  <c:v>45.464000000000006</c:v>
                </c:pt>
                <c:pt idx="1395">
                  <c:v>46.310999999999993</c:v>
                </c:pt>
                <c:pt idx="1396">
                  <c:v>43.979000000000006</c:v>
                </c:pt>
                <c:pt idx="1397">
                  <c:v>54.480999999999995</c:v>
                </c:pt>
                <c:pt idx="1398">
                  <c:v>50.684000000000005</c:v>
                </c:pt>
                <c:pt idx="1399">
                  <c:v>45.179000000000002</c:v>
                </c:pt>
                <c:pt idx="1400">
                  <c:v>45.47</c:v>
                </c:pt>
                <c:pt idx="1401">
                  <c:v>43.65</c:v>
                </c:pt>
                <c:pt idx="1402">
                  <c:v>40.809999999999995</c:v>
                </c:pt>
                <c:pt idx="1403">
                  <c:v>45.964000000000006</c:v>
                </c:pt>
                <c:pt idx="1404">
                  <c:v>48.692000000000021</c:v>
                </c:pt>
                <c:pt idx="1405">
                  <c:v>44.938000000000002</c:v>
                </c:pt>
                <c:pt idx="1410">
                  <c:v>66.437000000000026</c:v>
                </c:pt>
                <c:pt idx="1411">
                  <c:v>62.854999999999997</c:v>
                </c:pt>
                <c:pt idx="1412">
                  <c:v>59.58</c:v>
                </c:pt>
                <c:pt idx="1413">
                  <c:v>60.071000000000005</c:v>
                </c:pt>
                <c:pt idx="1414">
                  <c:v>57.736000000000011</c:v>
                </c:pt>
                <c:pt idx="1415">
                  <c:v>55.290000000000013</c:v>
                </c:pt>
                <c:pt idx="1416">
                  <c:v>56.176000000000002</c:v>
                </c:pt>
                <c:pt idx="1417">
                  <c:v>58.178000000000011</c:v>
                </c:pt>
                <c:pt idx="1418">
                  <c:v>53.002000000000002</c:v>
                </c:pt>
                <c:pt idx="1419">
                  <c:v>41.193000000000012</c:v>
                </c:pt>
                <c:pt idx="1420">
                  <c:v>46.071000000000005</c:v>
                </c:pt>
                <c:pt idx="1421">
                  <c:v>45.847999999999999</c:v>
                </c:pt>
                <c:pt idx="1422">
                  <c:v>46.375</c:v>
                </c:pt>
                <c:pt idx="1423">
                  <c:v>44.668000000000013</c:v>
                </c:pt>
                <c:pt idx="1424">
                  <c:v>45.648000000000003</c:v>
                </c:pt>
                <c:pt idx="1425">
                  <c:v>48.469000000000001</c:v>
                </c:pt>
                <c:pt idx="1426">
                  <c:v>44.824000000000005</c:v>
                </c:pt>
                <c:pt idx="1427">
                  <c:v>42.78</c:v>
                </c:pt>
                <c:pt idx="1428">
                  <c:v>35.961000000000006</c:v>
                </c:pt>
                <c:pt idx="1429">
                  <c:v>43.203000000000003</c:v>
                </c:pt>
                <c:pt idx="1430">
                  <c:v>49.531000000000006</c:v>
                </c:pt>
                <c:pt idx="1431">
                  <c:v>42.978000000000002</c:v>
                </c:pt>
                <c:pt idx="1432">
                  <c:v>48.608000000000011</c:v>
                </c:pt>
                <c:pt idx="1433">
                  <c:v>45.59</c:v>
                </c:pt>
                <c:pt idx="1434">
                  <c:v>50.75</c:v>
                </c:pt>
                <c:pt idx="1435">
                  <c:v>46.266000000000012</c:v>
                </c:pt>
                <c:pt idx="1436">
                  <c:v>40.962000000000003</c:v>
                </c:pt>
                <c:pt idx="1437">
                  <c:v>45.036000000000001</c:v>
                </c:pt>
                <c:pt idx="1438">
                  <c:v>48.586999999999996</c:v>
                </c:pt>
                <c:pt idx="1439">
                  <c:v>48.052</c:v>
                </c:pt>
              </c:numCache>
            </c:numRef>
          </c:yVal>
          <c:smooth val="0"/>
        </c:ser>
        <c:ser>
          <c:idx val="3"/>
          <c:order val="3"/>
          <c:tx>
            <c:v>BC4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AE33_20151028!$B$9:$B$1448</c:f>
              <c:numCache>
                <c:formatCode>h:mm:ss</c:formatCode>
                <c:ptCount val="1440"/>
                <c:pt idx="0">
                  <c:v>0</c:v>
                </c:pt>
                <c:pt idx="1">
                  <c:v>6.9444444444444512E-4</c:v>
                </c:pt>
                <c:pt idx="2">
                  <c:v>1.3888888888888905E-3</c:v>
                </c:pt>
                <c:pt idx="3">
                  <c:v>2.0833333333333355E-3</c:v>
                </c:pt>
                <c:pt idx="4">
                  <c:v>2.7777777777777822E-3</c:v>
                </c:pt>
                <c:pt idx="5">
                  <c:v>3.4722222222222238E-3</c:v>
                </c:pt>
                <c:pt idx="6">
                  <c:v>4.1666666666666683E-3</c:v>
                </c:pt>
                <c:pt idx="7">
                  <c:v>4.8611111111111121E-3</c:v>
                </c:pt>
                <c:pt idx="8">
                  <c:v>5.5555555555555558E-3</c:v>
                </c:pt>
                <c:pt idx="9">
                  <c:v>6.2500000000000029E-3</c:v>
                </c:pt>
                <c:pt idx="10">
                  <c:v>6.9444444444444493E-3</c:v>
                </c:pt>
                <c:pt idx="11">
                  <c:v>7.6388888888888904E-3</c:v>
                </c:pt>
                <c:pt idx="12">
                  <c:v>8.3333333333333367E-3</c:v>
                </c:pt>
                <c:pt idx="13">
                  <c:v>9.0277777777777787E-3</c:v>
                </c:pt>
                <c:pt idx="14">
                  <c:v>9.7222222222222241E-3</c:v>
                </c:pt>
                <c:pt idx="15">
                  <c:v>1.0416666666666668E-2</c:v>
                </c:pt>
                <c:pt idx="16">
                  <c:v>1.1111111111111122E-2</c:v>
                </c:pt>
                <c:pt idx="17">
                  <c:v>1.1805555555555567E-2</c:v>
                </c:pt>
                <c:pt idx="18">
                  <c:v>1.2499999999999992E-2</c:v>
                </c:pt>
                <c:pt idx="19">
                  <c:v>1.3194444444444441E-2</c:v>
                </c:pt>
                <c:pt idx="20">
                  <c:v>1.38888888888889E-2</c:v>
                </c:pt>
                <c:pt idx="21">
                  <c:v>1.4583333333333339E-2</c:v>
                </c:pt>
                <c:pt idx="22">
                  <c:v>1.5277777777777781E-2</c:v>
                </c:pt>
                <c:pt idx="23">
                  <c:v>1.5972222222222228E-2</c:v>
                </c:pt>
                <c:pt idx="24">
                  <c:v>1.6666666666666677E-2</c:v>
                </c:pt>
                <c:pt idx="25">
                  <c:v>1.7361111111111126E-2</c:v>
                </c:pt>
                <c:pt idx="26">
                  <c:v>1.8055555555555561E-2</c:v>
                </c:pt>
                <c:pt idx="27">
                  <c:v>1.8750000000000003E-2</c:v>
                </c:pt>
                <c:pt idx="28">
                  <c:v>1.9444444444444445E-2</c:v>
                </c:pt>
                <c:pt idx="29">
                  <c:v>2.0138888888888887E-2</c:v>
                </c:pt>
                <c:pt idx="30">
                  <c:v>2.083333333333335E-2</c:v>
                </c:pt>
                <c:pt idx="31">
                  <c:v>2.1527777777777805E-2</c:v>
                </c:pt>
                <c:pt idx="32">
                  <c:v>2.2222222222222244E-2</c:v>
                </c:pt>
                <c:pt idx="33">
                  <c:v>2.2916666666666675E-2</c:v>
                </c:pt>
                <c:pt idx="34">
                  <c:v>2.3611111111111131E-2</c:v>
                </c:pt>
                <c:pt idx="35">
                  <c:v>2.4305555555555559E-2</c:v>
                </c:pt>
                <c:pt idx="36">
                  <c:v>2.5000000000000001E-2</c:v>
                </c:pt>
                <c:pt idx="37">
                  <c:v>2.569444444444445E-2</c:v>
                </c:pt>
                <c:pt idx="38">
                  <c:v>2.6388888888888882E-2</c:v>
                </c:pt>
                <c:pt idx="39">
                  <c:v>2.7083333333333355E-2</c:v>
                </c:pt>
                <c:pt idx="40">
                  <c:v>2.7777777777777811E-2</c:v>
                </c:pt>
                <c:pt idx="41">
                  <c:v>2.8472222222222239E-2</c:v>
                </c:pt>
                <c:pt idx="42">
                  <c:v>2.9166666666666667E-2</c:v>
                </c:pt>
                <c:pt idx="43">
                  <c:v>2.986111111111114E-2</c:v>
                </c:pt>
                <c:pt idx="44">
                  <c:v>3.0555555555555565E-2</c:v>
                </c:pt>
                <c:pt idx="45">
                  <c:v>3.1250000000000014E-2</c:v>
                </c:pt>
                <c:pt idx="46">
                  <c:v>3.1944444444444456E-2</c:v>
                </c:pt>
                <c:pt idx="47">
                  <c:v>3.2638888888888898E-2</c:v>
                </c:pt>
                <c:pt idx="48">
                  <c:v>3.333333333333334E-2</c:v>
                </c:pt>
                <c:pt idx="49">
                  <c:v>3.4027777777777803E-2</c:v>
                </c:pt>
                <c:pt idx="50">
                  <c:v>3.4722222222222231E-2</c:v>
                </c:pt>
                <c:pt idx="51">
                  <c:v>3.541666666666668E-2</c:v>
                </c:pt>
                <c:pt idx="52">
                  <c:v>3.6111111111111135E-2</c:v>
                </c:pt>
                <c:pt idx="53">
                  <c:v>3.6805555555555591E-2</c:v>
                </c:pt>
                <c:pt idx="54">
                  <c:v>3.7500000000000006E-2</c:v>
                </c:pt>
                <c:pt idx="55">
                  <c:v>3.8194444444444441E-2</c:v>
                </c:pt>
                <c:pt idx="56">
                  <c:v>3.888888888888889E-2</c:v>
                </c:pt>
                <c:pt idx="57">
                  <c:v>3.9583333333333345E-2</c:v>
                </c:pt>
                <c:pt idx="58">
                  <c:v>4.0277777777777767E-2</c:v>
                </c:pt>
                <c:pt idx="59">
                  <c:v>4.0972222222222243E-2</c:v>
                </c:pt>
                <c:pt idx="60">
                  <c:v>4.1666666666666671E-2</c:v>
                </c:pt>
                <c:pt idx="61">
                  <c:v>4.2361111111111155E-2</c:v>
                </c:pt>
                <c:pt idx="62">
                  <c:v>4.3055555555555541E-2</c:v>
                </c:pt>
                <c:pt idx="63">
                  <c:v>4.3750000000000011E-2</c:v>
                </c:pt>
                <c:pt idx="64">
                  <c:v>4.4444444444444488E-2</c:v>
                </c:pt>
                <c:pt idx="65">
                  <c:v>4.5138888888888895E-2</c:v>
                </c:pt>
                <c:pt idx="66">
                  <c:v>4.5833333333333399E-2</c:v>
                </c:pt>
                <c:pt idx="67">
                  <c:v>4.6527777777777765E-2</c:v>
                </c:pt>
                <c:pt idx="68">
                  <c:v>4.7222222222222263E-2</c:v>
                </c:pt>
                <c:pt idx="69">
                  <c:v>4.7916666666666705E-2</c:v>
                </c:pt>
                <c:pt idx="70">
                  <c:v>4.8611111111111119E-2</c:v>
                </c:pt>
                <c:pt idx="71">
                  <c:v>4.9305555555555547E-2</c:v>
                </c:pt>
                <c:pt idx="72">
                  <c:v>5.0000000000000024E-2</c:v>
                </c:pt>
                <c:pt idx="73">
                  <c:v>5.0694444444444486E-2</c:v>
                </c:pt>
                <c:pt idx="74">
                  <c:v>5.1388888888888887E-2</c:v>
                </c:pt>
                <c:pt idx="75">
                  <c:v>5.2083333333333398E-2</c:v>
                </c:pt>
                <c:pt idx="76">
                  <c:v>5.2777777777777792E-2</c:v>
                </c:pt>
                <c:pt idx="77">
                  <c:v>5.3472222222222254E-2</c:v>
                </c:pt>
                <c:pt idx="78">
                  <c:v>5.416666666666671E-2</c:v>
                </c:pt>
                <c:pt idx="79">
                  <c:v>5.4861111111111138E-2</c:v>
                </c:pt>
                <c:pt idx="80">
                  <c:v>5.5555555555555525E-2</c:v>
                </c:pt>
                <c:pt idx="81">
                  <c:v>5.6249999999999981E-2</c:v>
                </c:pt>
                <c:pt idx="82">
                  <c:v>5.694444444444445E-2</c:v>
                </c:pt>
                <c:pt idx="83">
                  <c:v>5.7638888888888892E-2</c:v>
                </c:pt>
                <c:pt idx="84">
                  <c:v>5.833333333333339E-2</c:v>
                </c:pt>
                <c:pt idx="85">
                  <c:v>5.902777777777779E-2</c:v>
                </c:pt>
                <c:pt idx="86">
                  <c:v>5.9722222222222295E-2</c:v>
                </c:pt>
                <c:pt idx="87">
                  <c:v>6.0416666666666709E-2</c:v>
                </c:pt>
                <c:pt idx="88">
                  <c:v>6.111111111111113E-2</c:v>
                </c:pt>
                <c:pt idx="89">
                  <c:v>6.1805555555555544E-2</c:v>
                </c:pt>
                <c:pt idx="90">
                  <c:v>6.2500000000000014E-2</c:v>
                </c:pt>
                <c:pt idx="91">
                  <c:v>6.3194444444444484E-2</c:v>
                </c:pt>
                <c:pt idx="92">
                  <c:v>6.3888888888888884E-2</c:v>
                </c:pt>
                <c:pt idx="93">
                  <c:v>6.4583333333333423E-2</c:v>
                </c:pt>
                <c:pt idx="94">
                  <c:v>6.5277777777777782E-2</c:v>
                </c:pt>
                <c:pt idx="95">
                  <c:v>6.5972222222222265E-2</c:v>
                </c:pt>
                <c:pt idx="96">
                  <c:v>6.666666666666668E-2</c:v>
                </c:pt>
                <c:pt idx="97">
                  <c:v>6.7361111111111163E-2</c:v>
                </c:pt>
                <c:pt idx="98">
                  <c:v>6.805555555555555E-2</c:v>
                </c:pt>
                <c:pt idx="99">
                  <c:v>6.8749999999999992E-2</c:v>
                </c:pt>
                <c:pt idx="100">
                  <c:v>6.9444444444444475E-2</c:v>
                </c:pt>
                <c:pt idx="101">
                  <c:v>7.0138888888888903E-2</c:v>
                </c:pt>
                <c:pt idx="102">
                  <c:v>7.0833333333333415E-2</c:v>
                </c:pt>
                <c:pt idx="103">
                  <c:v>7.1527777777777787E-2</c:v>
                </c:pt>
                <c:pt idx="104">
                  <c:v>7.2222222222222271E-2</c:v>
                </c:pt>
                <c:pt idx="105">
                  <c:v>7.2916666666666727E-2</c:v>
                </c:pt>
                <c:pt idx="106">
                  <c:v>7.3611111111111127E-2</c:v>
                </c:pt>
                <c:pt idx="107">
                  <c:v>7.4305555555555569E-2</c:v>
                </c:pt>
                <c:pt idx="108">
                  <c:v>7.5000000000000011E-2</c:v>
                </c:pt>
                <c:pt idx="109">
                  <c:v>7.5694444444444481E-2</c:v>
                </c:pt>
                <c:pt idx="110">
                  <c:v>7.6388888888888909E-2</c:v>
                </c:pt>
                <c:pt idx="111">
                  <c:v>7.7083333333333406E-2</c:v>
                </c:pt>
                <c:pt idx="112">
                  <c:v>7.7777777777777793E-2</c:v>
                </c:pt>
                <c:pt idx="113">
                  <c:v>7.8472222222222263E-2</c:v>
                </c:pt>
                <c:pt idx="114">
                  <c:v>7.9166666666666718E-2</c:v>
                </c:pt>
                <c:pt idx="115">
                  <c:v>7.9861111111111174E-2</c:v>
                </c:pt>
                <c:pt idx="116">
                  <c:v>8.0555555555555672E-2</c:v>
                </c:pt>
                <c:pt idx="117">
                  <c:v>8.1250000000000044E-2</c:v>
                </c:pt>
                <c:pt idx="118">
                  <c:v>8.1944444444444514E-2</c:v>
                </c:pt>
                <c:pt idx="119">
                  <c:v>8.2638888888888956E-2</c:v>
                </c:pt>
                <c:pt idx="120">
                  <c:v>8.3333333333333384E-2</c:v>
                </c:pt>
                <c:pt idx="121">
                  <c:v>8.4027777777777798E-2</c:v>
                </c:pt>
                <c:pt idx="122">
                  <c:v>8.472222222222231E-2</c:v>
                </c:pt>
                <c:pt idx="123">
                  <c:v>8.5416666666666724E-2</c:v>
                </c:pt>
                <c:pt idx="124">
                  <c:v>8.6111111111111069E-2</c:v>
                </c:pt>
                <c:pt idx="125">
                  <c:v>8.6805555555555566E-2</c:v>
                </c:pt>
                <c:pt idx="126">
                  <c:v>8.7500000000000022E-2</c:v>
                </c:pt>
                <c:pt idx="127">
                  <c:v>8.8194444444444561E-2</c:v>
                </c:pt>
                <c:pt idx="128">
                  <c:v>8.8888888888888934E-2</c:v>
                </c:pt>
                <c:pt idx="129">
                  <c:v>8.9583333333333362E-2</c:v>
                </c:pt>
                <c:pt idx="130">
                  <c:v>9.0277777777777721E-2</c:v>
                </c:pt>
                <c:pt idx="131">
                  <c:v>9.0972222222222246E-2</c:v>
                </c:pt>
                <c:pt idx="132">
                  <c:v>9.1666666666666757E-2</c:v>
                </c:pt>
                <c:pt idx="133">
                  <c:v>9.2361111111111061E-2</c:v>
                </c:pt>
                <c:pt idx="134">
                  <c:v>9.3055555555555655E-2</c:v>
                </c:pt>
                <c:pt idx="135">
                  <c:v>9.3750000000000097E-2</c:v>
                </c:pt>
                <c:pt idx="136">
                  <c:v>9.4444444444444511E-2</c:v>
                </c:pt>
                <c:pt idx="137">
                  <c:v>9.5138888888888981E-2</c:v>
                </c:pt>
                <c:pt idx="138">
                  <c:v>9.5833333333333368E-2</c:v>
                </c:pt>
                <c:pt idx="139">
                  <c:v>9.6527777777777754E-2</c:v>
                </c:pt>
                <c:pt idx="140">
                  <c:v>9.7222222222222238E-2</c:v>
                </c:pt>
                <c:pt idx="141">
                  <c:v>9.7916666666666707E-2</c:v>
                </c:pt>
                <c:pt idx="142">
                  <c:v>9.861111111111108E-2</c:v>
                </c:pt>
                <c:pt idx="143">
                  <c:v>9.9305555555555577E-2</c:v>
                </c:pt>
                <c:pt idx="144">
                  <c:v>0.10000000000000003</c:v>
                </c:pt>
                <c:pt idx="145">
                  <c:v>0.1006944444444445</c:v>
                </c:pt>
                <c:pt idx="146">
                  <c:v>0.10138888888888888</c:v>
                </c:pt>
                <c:pt idx="147">
                  <c:v>0.10208333333333336</c:v>
                </c:pt>
                <c:pt idx="148">
                  <c:v>0.10277777777777779</c:v>
                </c:pt>
                <c:pt idx="149">
                  <c:v>0.10347222222222227</c:v>
                </c:pt>
                <c:pt idx="150">
                  <c:v>0.10416666666666671</c:v>
                </c:pt>
                <c:pt idx="151">
                  <c:v>0.10486111111111115</c:v>
                </c:pt>
                <c:pt idx="152">
                  <c:v>0.1055555555555556</c:v>
                </c:pt>
                <c:pt idx="153">
                  <c:v>0.10625000000000002</c:v>
                </c:pt>
                <c:pt idx="154">
                  <c:v>0.10694444444444448</c:v>
                </c:pt>
                <c:pt idx="155">
                  <c:v>0.10763888888888892</c:v>
                </c:pt>
                <c:pt idx="156">
                  <c:v>0.10833333333333336</c:v>
                </c:pt>
                <c:pt idx="157">
                  <c:v>0.10902777777777779</c:v>
                </c:pt>
                <c:pt idx="158">
                  <c:v>0.10972222222222232</c:v>
                </c:pt>
                <c:pt idx="159">
                  <c:v>0.11041666666666665</c:v>
                </c:pt>
                <c:pt idx="160">
                  <c:v>0.11111111111111112</c:v>
                </c:pt>
                <c:pt idx="161">
                  <c:v>0.11180555555555557</c:v>
                </c:pt>
                <c:pt idx="162">
                  <c:v>0.11250000000000002</c:v>
                </c:pt>
                <c:pt idx="163">
                  <c:v>0.1131944444444445</c:v>
                </c:pt>
                <c:pt idx="164">
                  <c:v>0.11388888888888886</c:v>
                </c:pt>
                <c:pt idx="165">
                  <c:v>0.11458333333333334</c:v>
                </c:pt>
                <c:pt idx="166">
                  <c:v>0.11527777777777778</c:v>
                </c:pt>
                <c:pt idx="167">
                  <c:v>0.11597222222222227</c:v>
                </c:pt>
                <c:pt idx="168">
                  <c:v>0.11666666666666671</c:v>
                </c:pt>
                <c:pt idx="169">
                  <c:v>0.11736111111111112</c:v>
                </c:pt>
                <c:pt idx="170">
                  <c:v>0.11805555555555559</c:v>
                </c:pt>
                <c:pt idx="171">
                  <c:v>0.11875000000000006</c:v>
                </c:pt>
                <c:pt idx="172">
                  <c:v>0.11944444444444449</c:v>
                </c:pt>
                <c:pt idx="173">
                  <c:v>0.12013888888888889</c:v>
                </c:pt>
                <c:pt idx="174">
                  <c:v>0.12083333333333333</c:v>
                </c:pt>
                <c:pt idx="175">
                  <c:v>0.12152777777777779</c:v>
                </c:pt>
                <c:pt idx="176">
                  <c:v>0.12222222222222232</c:v>
                </c:pt>
                <c:pt idx="177">
                  <c:v>0.12291666666666667</c:v>
                </c:pt>
                <c:pt idx="178">
                  <c:v>0.12361111111111116</c:v>
                </c:pt>
                <c:pt idx="179">
                  <c:v>0.1243055555555556</c:v>
                </c:pt>
                <c:pt idx="180">
                  <c:v>0.125</c:v>
                </c:pt>
                <c:pt idx="181">
                  <c:v>0.12569444444444444</c:v>
                </c:pt>
                <c:pt idx="182">
                  <c:v>0.12638888888888888</c:v>
                </c:pt>
                <c:pt idx="183">
                  <c:v>0.12708333333333341</c:v>
                </c:pt>
                <c:pt idx="184">
                  <c:v>0.1277777777777778</c:v>
                </c:pt>
                <c:pt idx="185">
                  <c:v>0.12847222222222224</c:v>
                </c:pt>
                <c:pt idx="186">
                  <c:v>0.12916666666666668</c:v>
                </c:pt>
                <c:pt idx="187">
                  <c:v>0.1298611111111112</c:v>
                </c:pt>
                <c:pt idx="188">
                  <c:v>0.13055555555555548</c:v>
                </c:pt>
                <c:pt idx="189">
                  <c:v>0.13125000000000001</c:v>
                </c:pt>
                <c:pt idx="190">
                  <c:v>0.13194444444444461</c:v>
                </c:pt>
                <c:pt idx="191">
                  <c:v>0.13263888888888889</c:v>
                </c:pt>
                <c:pt idx="192">
                  <c:v>0.13333333333333341</c:v>
                </c:pt>
                <c:pt idx="193">
                  <c:v>0.13402777777777777</c:v>
                </c:pt>
                <c:pt idx="194">
                  <c:v>0.13472222222222224</c:v>
                </c:pt>
                <c:pt idx="195">
                  <c:v>0.13541666666666671</c:v>
                </c:pt>
                <c:pt idx="196">
                  <c:v>0.13611111111111118</c:v>
                </c:pt>
                <c:pt idx="197">
                  <c:v>0.13680555555555546</c:v>
                </c:pt>
                <c:pt idx="198">
                  <c:v>0.13750000000000001</c:v>
                </c:pt>
                <c:pt idx="199">
                  <c:v>0.13819444444444451</c:v>
                </c:pt>
                <c:pt idx="200">
                  <c:v>0.1388888888888889</c:v>
                </c:pt>
                <c:pt idx="201">
                  <c:v>0.13958333333333342</c:v>
                </c:pt>
                <c:pt idx="202">
                  <c:v>0.14027777777777778</c:v>
                </c:pt>
                <c:pt idx="203">
                  <c:v>0.1409722222222223</c:v>
                </c:pt>
                <c:pt idx="204">
                  <c:v>0.14166666666666666</c:v>
                </c:pt>
                <c:pt idx="205">
                  <c:v>0.14236111111111119</c:v>
                </c:pt>
                <c:pt idx="206">
                  <c:v>0.14305555555555557</c:v>
                </c:pt>
                <c:pt idx="207">
                  <c:v>0.14375000000000004</c:v>
                </c:pt>
                <c:pt idx="208">
                  <c:v>0.14444444444444465</c:v>
                </c:pt>
                <c:pt idx="209">
                  <c:v>0.1451388888888889</c:v>
                </c:pt>
                <c:pt idx="210">
                  <c:v>0.14583333333333345</c:v>
                </c:pt>
                <c:pt idx="211">
                  <c:v>0.14652777777777778</c:v>
                </c:pt>
                <c:pt idx="212">
                  <c:v>0.14722222222222231</c:v>
                </c:pt>
                <c:pt idx="213">
                  <c:v>0.14791666666666678</c:v>
                </c:pt>
                <c:pt idx="214">
                  <c:v>0.14861111111111122</c:v>
                </c:pt>
                <c:pt idx="215">
                  <c:v>0.14930555555555555</c:v>
                </c:pt>
                <c:pt idx="216">
                  <c:v>0.15000000000000008</c:v>
                </c:pt>
                <c:pt idx="217">
                  <c:v>0.15069444444444452</c:v>
                </c:pt>
                <c:pt idx="218">
                  <c:v>0.15138888888888891</c:v>
                </c:pt>
                <c:pt idx="219">
                  <c:v>0.15208333333333346</c:v>
                </c:pt>
                <c:pt idx="220">
                  <c:v>0.15277777777777776</c:v>
                </c:pt>
                <c:pt idx="221">
                  <c:v>0.15347222222222232</c:v>
                </c:pt>
                <c:pt idx="222">
                  <c:v>0.1541666666666667</c:v>
                </c:pt>
                <c:pt idx="223">
                  <c:v>0.15486111111111125</c:v>
                </c:pt>
                <c:pt idx="224">
                  <c:v>0.15555555555555556</c:v>
                </c:pt>
                <c:pt idx="225">
                  <c:v>0.15625000000000008</c:v>
                </c:pt>
                <c:pt idx="226">
                  <c:v>0.15694444444444466</c:v>
                </c:pt>
                <c:pt idx="227">
                  <c:v>0.15763888888888891</c:v>
                </c:pt>
                <c:pt idx="228">
                  <c:v>0.15833333333333346</c:v>
                </c:pt>
                <c:pt idx="229">
                  <c:v>0.15902777777777785</c:v>
                </c:pt>
                <c:pt idx="230">
                  <c:v>0.15972222222222238</c:v>
                </c:pt>
                <c:pt idx="231">
                  <c:v>0.16041666666666674</c:v>
                </c:pt>
                <c:pt idx="232">
                  <c:v>0.1611111111111112</c:v>
                </c:pt>
                <c:pt idx="233">
                  <c:v>0.16180555555555551</c:v>
                </c:pt>
                <c:pt idx="234">
                  <c:v>0.16250000000000003</c:v>
                </c:pt>
                <c:pt idx="235">
                  <c:v>0.16319444444444456</c:v>
                </c:pt>
                <c:pt idx="236">
                  <c:v>0.16388888888888892</c:v>
                </c:pt>
                <c:pt idx="237">
                  <c:v>0.16458333333333341</c:v>
                </c:pt>
                <c:pt idx="238">
                  <c:v>0.1652777777777778</c:v>
                </c:pt>
                <c:pt idx="239">
                  <c:v>0.16597222222222233</c:v>
                </c:pt>
                <c:pt idx="240">
                  <c:v>0.16666666666666669</c:v>
                </c:pt>
                <c:pt idx="241">
                  <c:v>0.16736111111111121</c:v>
                </c:pt>
                <c:pt idx="242">
                  <c:v>0.16805555555555549</c:v>
                </c:pt>
                <c:pt idx="243">
                  <c:v>0.16875000000000004</c:v>
                </c:pt>
                <c:pt idx="244">
                  <c:v>0.16944444444444462</c:v>
                </c:pt>
                <c:pt idx="245">
                  <c:v>0.1701388888888889</c:v>
                </c:pt>
                <c:pt idx="246">
                  <c:v>0.17083333333333339</c:v>
                </c:pt>
                <c:pt idx="247">
                  <c:v>0.17152777777777775</c:v>
                </c:pt>
                <c:pt idx="248">
                  <c:v>0.17222222222222233</c:v>
                </c:pt>
                <c:pt idx="249">
                  <c:v>0.17291666666666677</c:v>
                </c:pt>
                <c:pt idx="250">
                  <c:v>0.17361111111111122</c:v>
                </c:pt>
                <c:pt idx="251">
                  <c:v>0.17430555555555557</c:v>
                </c:pt>
                <c:pt idx="252">
                  <c:v>0.17500000000000004</c:v>
                </c:pt>
                <c:pt idx="253">
                  <c:v>0.17569444444444454</c:v>
                </c:pt>
                <c:pt idx="254">
                  <c:v>0.1763888888888889</c:v>
                </c:pt>
                <c:pt idx="255">
                  <c:v>0.17708333333333345</c:v>
                </c:pt>
                <c:pt idx="256">
                  <c:v>0.17777777777777778</c:v>
                </c:pt>
                <c:pt idx="257">
                  <c:v>0.17847222222222231</c:v>
                </c:pt>
                <c:pt idx="258">
                  <c:v>0.1791666666666667</c:v>
                </c:pt>
                <c:pt idx="259">
                  <c:v>0.17986111111111122</c:v>
                </c:pt>
                <c:pt idx="260">
                  <c:v>0.18055555555555555</c:v>
                </c:pt>
                <c:pt idx="261">
                  <c:v>0.18125000000000008</c:v>
                </c:pt>
                <c:pt idx="262">
                  <c:v>0.18194444444444463</c:v>
                </c:pt>
                <c:pt idx="263">
                  <c:v>0.18263888888888891</c:v>
                </c:pt>
                <c:pt idx="264">
                  <c:v>0.18333333333333346</c:v>
                </c:pt>
                <c:pt idx="265">
                  <c:v>0.18402777777777779</c:v>
                </c:pt>
                <c:pt idx="266">
                  <c:v>0.18472222222222232</c:v>
                </c:pt>
                <c:pt idx="267">
                  <c:v>0.18541666666666679</c:v>
                </c:pt>
                <c:pt idx="268">
                  <c:v>0.18611111111111125</c:v>
                </c:pt>
                <c:pt idx="269">
                  <c:v>0.18680555555555556</c:v>
                </c:pt>
                <c:pt idx="270">
                  <c:v>0.18750000000000008</c:v>
                </c:pt>
                <c:pt idx="271">
                  <c:v>0.18819444444444458</c:v>
                </c:pt>
                <c:pt idx="272">
                  <c:v>0.18888888888888891</c:v>
                </c:pt>
                <c:pt idx="273">
                  <c:v>0.18958333333333346</c:v>
                </c:pt>
                <c:pt idx="274">
                  <c:v>0.1902777777777778</c:v>
                </c:pt>
                <c:pt idx="275">
                  <c:v>0.19097222222222224</c:v>
                </c:pt>
                <c:pt idx="276">
                  <c:v>0.19166666666666668</c:v>
                </c:pt>
                <c:pt idx="277">
                  <c:v>0.1923611111111112</c:v>
                </c:pt>
                <c:pt idx="278">
                  <c:v>0.19305555555555548</c:v>
                </c:pt>
                <c:pt idx="279">
                  <c:v>0.19375000000000003</c:v>
                </c:pt>
                <c:pt idx="280">
                  <c:v>0.19444444444444464</c:v>
                </c:pt>
                <c:pt idx="281">
                  <c:v>0.19513888888888892</c:v>
                </c:pt>
                <c:pt idx="282">
                  <c:v>0.19583333333333341</c:v>
                </c:pt>
                <c:pt idx="283">
                  <c:v>0.1965277777777778</c:v>
                </c:pt>
                <c:pt idx="284">
                  <c:v>0.19722222222222233</c:v>
                </c:pt>
                <c:pt idx="285">
                  <c:v>0.19791666666666671</c:v>
                </c:pt>
                <c:pt idx="286">
                  <c:v>0.19861111111111121</c:v>
                </c:pt>
                <c:pt idx="287">
                  <c:v>0.19930555555555549</c:v>
                </c:pt>
                <c:pt idx="288">
                  <c:v>0.20000000000000004</c:v>
                </c:pt>
                <c:pt idx="289">
                  <c:v>0.20069444444444451</c:v>
                </c:pt>
                <c:pt idx="290">
                  <c:v>0.2013888888888889</c:v>
                </c:pt>
                <c:pt idx="291">
                  <c:v>0.20208333333333339</c:v>
                </c:pt>
                <c:pt idx="292">
                  <c:v>0.20277777777777781</c:v>
                </c:pt>
                <c:pt idx="293">
                  <c:v>0.20347222222222228</c:v>
                </c:pt>
                <c:pt idx="294">
                  <c:v>0.20416666666666669</c:v>
                </c:pt>
                <c:pt idx="295">
                  <c:v>0.20486111111111122</c:v>
                </c:pt>
                <c:pt idx="296">
                  <c:v>0.20555555555555557</c:v>
                </c:pt>
                <c:pt idx="297">
                  <c:v>0.20625000000000004</c:v>
                </c:pt>
                <c:pt idx="298">
                  <c:v>0.20694444444444465</c:v>
                </c:pt>
                <c:pt idx="299">
                  <c:v>0.2076388888888889</c:v>
                </c:pt>
                <c:pt idx="300">
                  <c:v>0.20833333333333345</c:v>
                </c:pt>
                <c:pt idx="301">
                  <c:v>0.20902777777777778</c:v>
                </c:pt>
                <c:pt idx="302">
                  <c:v>0.20972222222222231</c:v>
                </c:pt>
                <c:pt idx="303">
                  <c:v>0.21041666666666678</c:v>
                </c:pt>
                <c:pt idx="304">
                  <c:v>0.21111111111111122</c:v>
                </c:pt>
                <c:pt idx="305">
                  <c:v>0.21180555555555555</c:v>
                </c:pt>
                <c:pt idx="306">
                  <c:v>0.21250000000000008</c:v>
                </c:pt>
                <c:pt idx="307">
                  <c:v>0.21319444444444452</c:v>
                </c:pt>
                <c:pt idx="308">
                  <c:v>0.21388888888888891</c:v>
                </c:pt>
                <c:pt idx="309">
                  <c:v>0.21458333333333346</c:v>
                </c:pt>
                <c:pt idx="310">
                  <c:v>0.21527777777777779</c:v>
                </c:pt>
                <c:pt idx="311">
                  <c:v>0.21597222222222232</c:v>
                </c:pt>
                <c:pt idx="312">
                  <c:v>0.2166666666666667</c:v>
                </c:pt>
                <c:pt idx="313">
                  <c:v>0.21736111111111125</c:v>
                </c:pt>
                <c:pt idx="314">
                  <c:v>0.21805555555555556</c:v>
                </c:pt>
                <c:pt idx="315">
                  <c:v>0.21875000000000008</c:v>
                </c:pt>
                <c:pt idx="316">
                  <c:v>0.21944444444444466</c:v>
                </c:pt>
                <c:pt idx="317">
                  <c:v>0.22013888888888888</c:v>
                </c:pt>
                <c:pt idx="318">
                  <c:v>0.22083333333333341</c:v>
                </c:pt>
                <c:pt idx="319">
                  <c:v>0.2215277777777778</c:v>
                </c:pt>
                <c:pt idx="320">
                  <c:v>0.22222222222222224</c:v>
                </c:pt>
                <c:pt idx="321">
                  <c:v>0.22291666666666671</c:v>
                </c:pt>
                <c:pt idx="322">
                  <c:v>0.22361111111111118</c:v>
                </c:pt>
                <c:pt idx="323">
                  <c:v>0.22430555555555551</c:v>
                </c:pt>
                <c:pt idx="324">
                  <c:v>0.22500000000000003</c:v>
                </c:pt>
                <c:pt idx="325">
                  <c:v>0.22569444444444456</c:v>
                </c:pt>
                <c:pt idx="326">
                  <c:v>0.22638888888888892</c:v>
                </c:pt>
                <c:pt idx="327">
                  <c:v>0.22708333333333341</c:v>
                </c:pt>
                <c:pt idx="328">
                  <c:v>0.2277777777777778</c:v>
                </c:pt>
                <c:pt idx="329">
                  <c:v>0.22847222222222233</c:v>
                </c:pt>
                <c:pt idx="330">
                  <c:v>0.22916666666666669</c:v>
                </c:pt>
                <c:pt idx="331">
                  <c:v>0.22986111111111121</c:v>
                </c:pt>
                <c:pt idx="332">
                  <c:v>0.23055555555555546</c:v>
                </c:pt>
                <c:pt idx="333">
                  <c:v>0.23125000000000001</c:v>
                </c:pt>
                <c:pt idx="334">
                  <c:v>0.23194444444444459</c:v>
                </c:pt>
                <c:pt idx="335">
                  <c:v>0.2326388888888889</c:v>
                </c:pt>
                <c:pt idx="336">
                  <c:v>0.23333333333333339</c:v>
                </c:pt>
                <c:pt idx="337">
                  <c:v>0.23402777777777781</c:v>
                </c:pt>
                <c:pt idx="338">
                  <c:v>0.23472222222222228</c:v>
                </c:pt>
                <c:pt idx="339">
                  <c:v>0.23541666666666677</c:v>
                </c:pt>
                <c:pt idx="340">
                  <c:v>0.23611111111111122</c:v>
                </c:pt>
                <c:pt idx="341">
                  <c:v>0.23680555555555557</c:v>
                </c:pt>
                <c:pt idx="342">
                  <c:v>0.23750000000000004</c:v>
                </c:pt>
                <c:pt idx="343">
                  <c:v>0.23819444444444454</c:v>
                </c:pt>
                <c:pt idx="344">
                  <c:v>0.2388888888888889</c:v>
                </c:pt>
                <c:pt idx="345">
                  <c:v>0.23958333333333345</c:v>
                </c:pt>
                <c:pt idx="346">
                  <c:v>0.24027777777777778</c:v>
                </c:pt>
                <c:pt idx="347">
                  <c:v>0.24097222222222231</c:v>
                </c:pt>
                <c:pt idx="348">
                  <c:v>0.2416666666666667</c:v>
                </c:pt>
                <c:pt idx="349">
                  <c:v>0.24236111111111122</c:v>
                </c:pt>
                <c:pt idx="350">
                  <c:v>0.24305555555555555</c:v>
                </c:pt>
                <c:pt idx="351">
                  <c:v>0.24375000000000008</c:v>
                </c:pt>
                <c:pt idx="352">
                  <c:v>0.24444444444444469</c:v>
                </c:pt>
                <c:pt idx="353">
                  <c:v>0.24513888888888891</c:v>
                </c:pt>
                <c:pt idx="354">
                  <c:v>0.24583333333333346</c:v>
                </c:pt>
                <c:pt idx="355">
                  <c:v>0.24652777777777779</c:v>
                </c:pt>
                <c:pt idx="356">
                  <c:v>0.24722222222222232</c:v>
                </c:pt>
                <c:pt idx="357">
                  <c:v>0.24791666666666679</c:v>
                </c:pt>
                <c:pt idx="358">
                  <c:v>0.24861111111111125</c:v>
                </c:pt>
                <c:pt idx="359">
                  <c:v>0.24930555555555556</c:v>
                </c:pt>
                <c:pt idx="360">
                  <c:v>0.25</c:v>
                </c:pt>
                <c:pt idx="361">
                  <c:v>0.25069444444444444</c:v>
                </c:pt>
                <c:pt idx="362">
                  <c:v>0.25138888888888916</c:v>
                </c:pt>
                <c:pt idx="363">
                  <c:v>0.25208333333333333</c:v>
                </c:pt>
                <c:pt idx="364">
                  <c:v>0.25277777777777782</c:v>
                </c:pt>
                <c:pt idx="365">
                  <c:v>0.25347222222222232</c:v>
                </c:pt>
                <c:pt idx="366">
                  <c:v>0.25416666666666682</c:v>
                </c:pt>
                <c:pt idx="367">
                  <c:v>0.25486111111111109</c:v>
                </c:pt>
                <c:pt idx="368">
                  <c:v>0.25555555555555559</c:v>
                </c:pt>
                <c:pt idx="369">
                  <c:v>0.25625000000000003</c:v>
                </c:pt>
                <c:pt idx="370">
                  <c:v>0.25694444444444448</c:v>
                </c:pt>
                <c:pt idx="371">
                  <c:v>0.25763888888888892</c:v>
                </c:pt>
                <c:pt idx="372">
                  <c:v>0.25833333333333325</c:v>
                </c:pt>
                <c:pt idx="373">
                  <c:v>0.25902777777777797</c:v>
                </c:pt>
                <c:pt idx="374">
                  <c:v>0.2597222222222223</c:v>
                </c:pt>
                <c:pt idx="375">
                  <c:v>0.26041666666666691</c:v>
                </c:pt>
                <c:pt idx="376">
                  <c:v>0.26111111111111113</c:v>
                </c:pt>
                <c:pt idx="377">
                  <c:v>0.26180555555555557</c:v>
                </c:pt>
                <c:pt idx="378">
                  <c:v>0.26250000000000001</c:v>
                </c:pt>
                <c:pt idx="379">
                  <c:v>0.26319444444444445</c:v>
                </c:pt>
                <c:pt idx="380">
                  <c:v>0.26388888888888923</c:v>
                </c:pt>
                <c:pt idx="381">
                  <c:v>0.26458333333333334</c:v>
                </c:pt>
                <c:pt idx="382">
                  <c:v>0.26527777777777795</c:v>
                </c:pt>
                <c:pt idx="383">
                  <c:v>0.26597222222222239</c:v>
                </c:pt>
                <c:pt idx="384">
                  <c:v>0.26666666666666683</c:v>
                </c:pt>
                <c:pt idx="385">
                  <c:v>0.2673611111111111</c:v>
                </c:pt>
                <c:pt idx="386">
                  <c:v>0.26805555555555555</c:v>
                </c:pt>
                <c:pt idx="387">
                  <c:v>0.26875000000000004</c:v>
                </c:pt>
                <c:pt idx="388">
                  <c:v>0.2694444444444446</c:v>
                </c:pt>
                <c:pt idx="389">
                  <c:v>0.27013888888888887</c:v>
                </c:pt>
                <c:pt idx="390">
                  <c:v>0.27083333333333326</c:v>
                </c:pt>
                <c:pt idx="391">
                  <c:v>0.27152777777777798</c:v>
                </c:pt>
                <c:pt idx="392">
                  <c:v>0.27222222222222231</c:v>
                </c:pt>
                <c:pt idx="393">
                  <c:v>0.27291666666666692</c:v>
                </c:pt>
                <c:pt idx="394">
                  <c:v>0.27361111111111103</c:v>
                </c:pt>
                <c:pt idx="395">
                  <c:v>0.27430555555555552</c:v>
                </c:pt>
                <c:pt idx="396">
                  <c:v>0.27500000000000002</c:v>
                </c:pt>
                <c:pt idx="397">
                  <c:v>0.27569444444444446</c:v>
                </c:pt>
                <c:pt idx="398">
                  <c:v>0.27638888888888918</c:v>
                </c:pt>
                <c:pt idx="399">
                  <c:v>0.27708333333333335</c:v>
                </c:pt>
                <c:pt idx="400">
                  <c:v>0.27777777777777801</c:v>
                </c:pt>
                <c:pt idx="401">
                  <c:v>0.27847222222222245</c:v>
                </c:pt>
                <c:pt idx="402">
                  <c:v>0.2791666666666669</c:v>
                </c:pt>
                <c:pt idx="403">
                  <c:v>0.27986111111111112</c:v>
                </c:pt>
                <c:pt idx="404">
                  <c:v>0.28055555555555556</c:v>
                </c:pt>
                <c:pt idx="405">
                  <c:v>0.28125</c:v>
                </c:pt>
                <c:pt idx="406">
                  <c:v>0.28194444444444461</c:v>
                </c:pt>
                <c:pt idx="407">
                  <c:v>0.28263888888888888</c:v>
                </c:pt>
                <c:pt idx="408">
                  <c:v>0.28333333333333333</c:v>
                </c:pt>
                <c:pt idx="409">
                  <c:v>0.28402777777777805</c:v>
                </c:pt>
                <c:pt idx="410">
                  <c:v>0.28472222222222232</c:v>
                </c:pt>
                <c:pt idx="411">
                  <c:v>0.28541666666666693</c:v>
                </c:pt>
                <c:pt idx="412">
                  <c:v>0.28611111111111115</c:v>
                </c:pt>
                <c:pt idx="413">
                  <c:v>0.2868055555555557</c:v>
                </c:pt>
                <c:pt idx="414">
                  <c:v>0.2875000000000002</c:v>
                </c:pt>
                <c:pt idx="415">
                  <c:v>0.28819444444444448</c:v>
                </c:pt>
                <c:pt idx="416">
                  <c:v>0.28888888888888936</c:v>
                </c:pt>
                <c:pt idx="417">
                  <c:v>0.28958333333333336</c:v>
                </c:pt>
                <c:pt idx="418">
                  <c:v>0.29027777777777797</c:v>
                </c:pt>
                <c:pt idx="419">
                  <c:v>0.29097222222222247</c:v>
                </c:pt>
                <c:pt idx="420">
                  <c:v>0.29166666666666691</c:v>
                </c:pt>
                <c:pt idx="421">
                  <c:v>0.29236111111111118</c:v>
                </c:pt>
                <c:pt idx="422">
                  <c:v>0.29305555555555557</c:v>
                </c:pt>
                <c:pt idx="423">
                  <c:v>0.29375000000000001</c:v>
                </c:pt>
                <c:pt idx="424">
                  <c:v>0.29444444444444462</c:v>
                </c:pt>
                <c:pt idx="425">
                  <c:v>0.29513888888888906</c:v>
                </c:pt>
                <c:pt idx="426">
                  <c:v>0.29583333333333334</c:v>
                </c:pt>
                <c:pt idx="427">
                  <c:v>0.29652777777777811</c:v>
                </c:pt>
                <c:pt idx="428">
                  <c:v>0.29722222222222239</c:v>
                </c:pt>
                <c:pt idx="429">
                  <c:v>0.297916666666667</c:v>
                </c:pt>
                <c:pt idx="430">
                  <c:v>0.2986111111111111</c:v>
                </c:pt>
                <c:pt idx="431">
                  <c:v>0.29930555555555571</c:v>
                </c:pt>
                <c:pt idx="432">
                  <c:v>0.30000000000000016</c:v>
                </c:pt>
                <c:pt idx="433">
                  <c:v>0.3006944444444446</c:v>
                </c:pt>
                <c:pt idx="434">
                  <c:v>0.30138888888888926</c:v>
                </c:pt>
                <c:pt idx="435">
                  <c:v>0.30208333333333331</c:v>
                </c:pt>
                <c:pt idx="436">
                  <c:v>0.30277777777777798</c:v>
                </c:pt>
                <c:pt idx="437">
                  <c:v>0.30347222222222242</c:v>
                </c:pt>
                <c:pt idx="438">
                  <c:v>0.30416666666666692</c:v>
                </c:pt>
                <c:pt idx="439">
                  <c:v>0.30486111111111108</c:v>
                </c:pt>
                <c:pt idx="440">
                  <c:v>0.30555555555555552</c:v>
                </c:pt>
                <c:pt idx="441">
                  <c:v>0.30625000000000002</c:v>
                </c:pt>
                <c:pt idx="442">
                  <c:v>0.30694444444444458</c:v>
                </c:pt>
                <c:pt idx="443">
                  <c:v>0.30763888888888907</c:v>
                </c:pt>
                <c:pt idx="444">
                  <c:v>0.30833333333333335</c:v>
                </c:pt>
                <c:pt idx="445">
                  <c:v>0.30902777777777818</c:v>
                </c:pt>
                <c:pt idx="446">
                  <c:v>0.30972222222222245</c:v>
                </c:pt>
                <c:pt idx="447">
                  <c:v>0.31041666666666706</c:v>
                </c:pt>
                <c:pt idx="448">
                  <c:v>0.31111111111111112</c:v>
                </c:pt>
                <c:pt idx="449">
                  <c:v>0.31180555555555572</c:v>
                </c:pt>
                <c:pt idx="450">
                  <c:v>0.31250000000000017</c:v>
                </c:pt>
                <c:pt idx="451">
                  <c:v>0.31319444444444461</c:v>
                </c:pt>
                <c:pt idx="452">
                  <c:v>0.31388888888888933</c:v>
                </c:pt>
                <c:pt idx="453">
                  <c:v>0.31458333333333338</c:v>
                </c:pt>
                <c:pt idx="454">
                  <c:v>0.31527777777777805</c:v>
                </c:pt>
                <c:pt idx="455">
                  <c:v>0.31597222222222243</c:v>
                </c:pt>
                <c:pt idx="456">
                  <c:v>0.31666666666666693</c:v>
                </c:pt>
                <c:pt idx="457">
                  <c:v>0.31736111111111132</c:v>
                </c:pt>
                <c:pt idx="458">
                  <c:v>0.3180555555555557</c:v>
                </c:pt>
                <c:pt idx="459">
                  <c:v>0.3187500000000002</c:v>
                </c:pt>
                <c:pt idx="460">
                  <c:v>0.31944444444444475</c:v>
                </c:pt>
                <c:pt idx="461">
                  <c:v>0.32013888888888914</c:v>
                </c:pt>
                <c:pt idx="462">
                  <c:v>0.32083333333333336</c:v>
                </c:pt>
                <c:pt idx="463">
                  <c:v>0.32152777777777813</c:v>
                </c:pt>
                <c:pt idx="464">
                  <c:v>0.32222222222222247</c:v>
                </c:pt>
                <c:pt idx="465">
                  <c:v>0.32291666666666707</c:v>
                </c:pt>
                <c:pt idx="466">
                  <c:v>0.32361111111111118</c:v>
                </c:pt>
                <c:pt idx="467">
                  <c:v>0.32430555555555574</c:v>
                </c:pt>
                <c:pt idx="468">
                  <c:v>0.32500000000000018</c:v>
                </c:pt>
                <c:pt idx="469">
                  <c:v>0.32569444444444462</c:v>
                </c:pt>
                <c:pt idx="470">
                  <c:v>0.32638888888888945</c:v>
                </c:pt>
                <c:pt idx="471">
                  <c:v>0.3270833333333335</c:v>
                </c:pt>
                <c:pt idx="472">
                  <c:v>0.32777777777777811</c:v>
                </c:pt>
                <c:pt idx="473">
                  <c:v>0.32847222222222255</c:v>
                </c:pt>
                <c:pt idx="474">
                  <c:v>0.329166666666667</c:v>
                </c:pt>
                <c:pt idx="475">
                  <c:v>0.32986111111111127</c:v>
                </c:pt>
                <c:pt idx="476">
                  <c:v>0.33055555555555571</c:v>
                </c:pt>
                <c:pt idx="477">
                  <c:v>0.33125000000000021</c:v>
                </c:pt>
                <c:pt idx="478">
                  <c:v>0.33194444444444476</c:v>
                </c:pt>
                <c:pt idx="479">
                  <c:v>0.33263888888888915</c:v>
                </c:pt>
                <c:pt idx="480">
                  <c:v>0.33333333333333331</c:v>
                </c:pt>
                <c:pt idx="481">
                  <c:v>0.3340277777777782</c:v>
                </c:pt>
                <c:pt idx="482">
                  <c:v>0.33472222222222242</c:v>
                </c:pt>
                <c:pt idx="483">
                  <c:v>0.33541666666666708</c:v>
                </c:pt>
                <c:pt idx="484">
                  <c:v>0.33611111111111108</c:v>
                </c:pt>
                <c:pt idx="485">
                  <c:v>0.33680555555555586</c:v>
                </c:pt>
                <c:pt idx="486">
                  <c:v>0.33750000000000024</c:v>
                </c:pt>
                <c:pt idx="487">
                  <c:v>0.33819444444444463</c:v>
                </c:pt>
                <c:pt idx="488">
                  <c:v>0.33888888888888935</c:v>
                </c:pt>
                <c:pt idx="489">
                  <c:v>0.33958333333333351</c:v>
                </c:pt>
                <c:pt idx="490">
                  <c:v>0.34027777777777801</c:v>
                </c:pt>
                <c:pt idx="491">
                  <c:v>0.34097222222222251</c:v>
                </c:pt>
                <c:pt idx="492">
                  <c:v>0.3416666666666669</c:v>
                </c:pt>
                <c:pt idx="493">
                  <c:v>0.34236111111111117</c:v>
                </c:pt>
                <c:pt idx="494">
                  <c:v>0.34305555555555556</c:v>
                </c:pt>
                <c:pt idx="495">
                  <c:v>0.34375000000000006</c:v>
                </c:pt>
                <c:pt idx="496">
                  <c:v>0.34444444444444472</c:v>
                </c:pt>
                <c:pt idx="497">
                  <c:v>0.34513888888888905</c:v>
                </c:pt>
                <c:pt idx="498">
                  <c:v>0.34583333333333333</c:v>
                </c:pt>
                <c:pt idx="499">
                  <c:v>0.34652777777777816</c:v>
                </c:pt>
                <c:pt idx="500">
                  <c:v>0.34722222222222238</c:v>
                </c:pt>
                <c:pt idx="501">
                  <c:v>0.34791666666666693</c:v>
                </c:pt>
                <c:pt idx="502">
                  <c:v>0.3486111111111112</c:v>
                </c:pt>
                <c:pt idx="503">
                  <c:v>0.34930555555555576</c:v>
                </c:pt>
                <c:pt idx="504">
                  <c:v>0.3500000000000002</c:v>
                </c:pt>
                <c:pt idx="505">
                  <c:v>0.35069444444444442</c:v>
                </c:pt>
                <c:pt idx="506">
                  <c:v>0.35138888888888936</c:v>
                </c:pt>
                <c:pt idx="507">
                  <c:v>0.3520833333333333</c:v>
                </c:pt>
                <c:pt idx="508">
                  <c:v>0.35277777777777797</c:v>
                </c:pt>
                <c:pt idx="509">
                  <c:v>0.35347222222222241</c:v>
                </c:pt>
                <c:pt idx="510">
                  <c:v>0.35416666666666691</c:v>
                </c:pt>
                <c:pt idx="511">
                  <c:v>0.35486111111111118</c:v>
                </c:pt>
                <c:pt idx="512">
                  <c:v>0.35555555555555557</c:v>
                </c:pt>
                <c:pt idx="513">
                  <c:v>0.35625000000000001</c:v>
                </c:pt>
                <c:pt idx="514">
                  <c:v>0.35694444444444462</c:v>
                </c:pt>
                <c:pt idx="515">
                  <c:v>0.35763888888888906</c:v>
                </c:pt>
                <c:pt idx="516">
                  <c:v>0.35833333333333334</c:v>
                </c:pt>
                <c:pt idx="517">
                  <c:v>0.35902777777777811</c:v>
                </c:pt>
                <c:pt idx="518">
                  <c:v>0.35972222222222239</c:v>
                </c:pt>
                <c:pt idx="519">
                  <c:v>0.360416666666667</c:v>
                </c:pt>
                <c:pt idx="520">
                  <c:v>0.3611111111111111</c:v>
                </c:pt>
                <c:pt idx="521">
                  <c:v>0.36180555555555571</c:v>
                </c:pt>
                <c:pt idx="522">
                  <c:v>0.36250000000000021</c:v>
                </c:pt>
                <c:pt idx="523">
                  <c:v>0.3631944444444446</c:v>
                </c:pt>
                <c:pt idx="524">
                  <c:v>0.36388888888888926</c:v>
                </c:pt>
                <c:pt idx="525">
                  <c:v>0.36458333333333331</c:v>
                </c:pt>
                <c:pt idx="526">
                  <c:v>0.36527777777777798</c:v>
                </c:pt>
                <c:pt idx="527">
                  <c:v>0.36597222222222242</c:v>
                </c:pt>
                <c:pt idx="528">
                  <c:v>0.36666666666666692</c:v>
                </c:pt>
                <c:pt idx="529">
                  <c:v>0.36736111111111108</c:v>
                </c:pt>
                <c:pt idx="530">
                  <c:v>0.36805555555555558</c:v>
                </c:pt>
                <c:pt idx="531">
                  <c:v>0.36875000000000002</c:v>
                </c:pt>
                <c:pt idx="532">
                  <c:v>0.36944444444444463</c:v>
                </c:pt>
                <c:pt idx="533">
                  <c:v>0.37013888888888902</c:v>
                </c:pt>
                <c:pt idx="534">
                  <c:v>0.37083333333333335</c:v>
                </c:pt>
                <c:pt idx="535">
                  <c:v>0.37152777777777812</c:v>
                </c:pt>
                <c:pt idx="536">
                  <c:v>0.37222222222222245</c:v>
                </c:pt>
                <c:pt idx="537">
                  <c:v>0.37291666666666701</c:v>
                </c:pt>
                <c:pt idx="538">
                  <c:v>0.37361111111111112</c:v>
                </c:pt>
                <c:pt idx="539">
                  <c:v>0.37430555555555567</c:v>
                </c:pt>
                <c:pt idx="540">
                  <c:v>0.37500000000000017</c:v>
                </c:pt>
                <c:pt idx="541">
                  <c:v>0.37569444444444466</c:v>
                </c:pt>
                <c:pt idx="542">
                  <c:v>0.37638888888888933</c:v>
                </c:pt>
                <c:pt idx="543">
                  <c:v>0.37708333333333338</c:v>
                </c:pt>
                <c:pt idx="544">
                  <c:v>0.37777777777777805</c:v>
                </c:pt>
                <c:pt idx="545">
                  <c:v>0.37847222222222254</c:v>
                </c:pt>
                <c:pt idx="546">
                  <c:v>0.37916666666666693</c:v>
                </c:pt>
                <c:pt idx="547">
                  <c:v>0.37986111111111132</c:v>
                </c:pt>
                <c:pt idx="548">
                  <c:v>0.3805555555555557</c:v>
                </c:pt>
                <c:pt idx="549">
                  <c:v>0.3812500000000002</c:v>
                </c:pt>
                <c:pt idx="550">
                  <c:v>0.38194444444444464</c:v>
                </c:pt>
                <c:pt idx="551">
                  <c:v>0.38263888888888914</c:v>
                </c:pt>
                <c:pt idx="552">
                  <c:v>0.3833333333333333</c:v>
                </c:pt>
                <c:pt idx="553">
                  <c:v>0.38402777777777813</c:v>
                </c:pt>
                <c:pt idx="554">
                  <c:v>0.38472222222222241</c:v>
                </c:pt>
                <c:pt idx="555">
                  <c:v>0.38541666666666707</c:v>
                </c:pt>
                <c:pt idx="556">
                  <c:v>0.38611111111111118</c:v>
                </c:pt>
                <c:pt idx="557">
                  <c:v>0.38680555555555574</c:v>
                </c:pt>
                <c:pt idx="558">
                  <c:v>0.38750000000000018</c:v>
                </c:pt>
                <c:pt idx="559">
                  <c:v>0.38819444444444462</c:v>
                </c:pt>
                <c:pt idx="560">
                  <c:v>0.38888888888888945</c:v>
                </c:pt>
                <c:pt idx="561">
                  <c:v>0.3895833333333335</c:v>
                </c:pt>
                <c:pt idx="562">
                  <c:v>0.39027777777777811</c:v>
                </c:pt>
                <c:pt idx="563">
                  <c:v>0.39097222222222255</c:v>
                </c:pt>
                <c:pt idx="564">
                  <c:v>0.391666666666667</c:v>
                </c:pt>
                <c:pt idx="565">
                  <c:v>0.39236111111111127</c:v>
                </c:pt>
                <c:pt idx="566">
                  <c:v>0.39305555555555571</c:v>
                </c:pt>
                <c:pt idx="567">
                  <c:v>0.39375000000000021</c:v>
                </c:pt>
                <c:pt idx="568">
                  <c:v>0.39444444444444476</c:v>
                </c:pt>
                <c:pt idx="569">
                  <c:v>0.39513888888888915</c:v>
                </c:pt>
                <c:pt idx="570">
                  <c:v>0.39583333333333331</c:v>
                </c:pt>
                <c:pt idx="571">
                  <c:v>0.3965277777777782</c:v>
                </c:pt>
                <c:pt idx="572">
                  <c:v>0.39722222222222242</c:v>
                </c:pt>
                <c:pt idx="573">
                  <c:v>0.39791666666666708</c:v>
                </c:pt>
                <c:pt idx="574">
                  <c:v>0.39861111111111108</c:v>
                </c:pt>
                <c:pt idx="575">
                  <c:v>0.39930555555555586</c:v>
                </c:pt>
                <c:pt idx="576">
                  <c:v>0.40000000000000008</c:v>
                </c:pt>
                <c:pt idx="577">
                  <c:v>0.40069444444444446</c:v>
                </c:pt>
                <c:pt idx="578">
                  <c:v>0.40138888888888918</c:v>
                </c:pt>
                <c:pt idx="579">
                  <c:v>0.40208333333333335</c:v>
                </c:pt>
                <c:pt idx="580">
                  <c:v>0.40277777777777796</c:v>
                </c:pt>
                <c:pt idx="581">
                  <c:v>0.40347222222222245</c:v>
                </c:pt>
                <c:pt idx="582">
                  <c:v>0.40416666666666684</c:v>
                </c:pt>
                <c:pt idx="583">
                  <c:v>0.40486111111111112</c:v>
                </c:pt>
                <c:pt idx="584">
                  <c:v>0.4055555555555555</c:v>
                </c:pt>
                <c:pt idx="585">
                  <c:v>0.40625</c:v>
                </c:pt>
                <c:pt idx="586">
                  <c:v>0.40694444444444466</c:v>
                </c:pt>
                <c:pt idx="587">
                  <c:v>0.40763888888888888</c:v>
                </c:pt>
                <c:pt idx="588">
                  <c:v>0.40833333333333333</c:v>
                </c:pt>
                <c:pt idx="589">
                  <c:v>0.40902777777777805</c:v>
                </c:pt>
                <c:pt idx="590">
                  <c:v>0.40972222222222232</c:v>
                </c:pt>
                <c:pt idx="591">
                  <c:v>0.41041666666666693</c:v>
                </c:pt>
                <c:pt idx="592">
                  <c:v>0.41111111111111115</c:v>
                </c:pt>
                <c:pt idx="593">
                  <c:v>0.4118055555555557</c:v>
                </c:pt>
                <c:pt idx="594">
                  <c:v>0.4125000000000002</c:v>
                </c:pt>
                <c:pt idx="595">
                  <c:v>0.41319444444444442</c:v>
                </c:pt>
                <c:pt idx="596">
                  <c:v>0.41388888888888936</c:v>
                </c:pt>
                <c:pt idx="597">
                  <c:v>0.4145833333333333</c:v>
                </c:pt>
                <c:pt idx="598">
                  <c:v>0.41527777777777797</c:v>
                </c:pt>
                <c:pt idx="599">
                  <c:v>0.41597222222222241</c:v>
                </c:pt>
                <c:pt idx="600">
                  <c:v>0.41666666666666691</c:v>
                </c:pt>
                <c:pt idx="601">
                  <c:v>0.41736111111111118</c:v>
                </c:pt>
                <c:pt idx="602">
                  <c:v>0.41805555555555557</c:v>
                </c:pt>
                <c:pt idx="603">
                  <c:v>0.41875000000000001</c:v>
                </c:pt>
                <c:pt idx="604">
                  <c:v>0.41944444444444462</c:v>
                </c:pt>
                <c:pt idx="605">
                  <c:v>0.42013888888888906</c:v>
                </c:pt>
                <c:pt idx="606">
                  <c:v>0.42083333333333334</c:v>
                </c:pt>
                <c:pt idx="607">
                  <c:v>0.42152777777777811</c:v>
                </c:pt>
                <c:pt idx="608">
                  <c:v>0.42222222222222239</c:v>
                </c:pt>
                <c:pt idx="609">
                  <c:v>0.422916666666667</c:v>
                </c:pt>
                <c:pt idx="610">
                  <c:v>0.4236111111111111</c:v>
                </c:pt>
                <c:pt idx="611">
                  <c:v>0.42430555555555571</c:v>
                </c:pt>
                <c:pt idx="612">
                  <c:v>0.42500000000000021</c:v>
                </c:pt>
                <c:pt idx="613">
                  <c:v>0.4256944444444446</c:v>
                </c:pt>
                <c:pt idx="614">
                  <c:v>0.42638888888888926</c:v>
                </c:pt>
                <c:pt idx="615">
                  <c:v>0.42708333333333331</c:v>
                </c:pt>
                <c:pt idx="616">
                  <c:v>0.42777777777777798</c:v>
                </c:pt>
                <c:pt idx="617">
                  <c:v>0.42847222222222242</c:v>
                </c:pt>
                <c:pt idx="618">
                  <c:v>0.42916666666666692</c:v>
                </c:pt>
                <c:pt idx="619">
                  <c:v>0.42986111111111108</c:v>
                </c:pt>
                <c:pt idx="620">
                  <c:v>0.43055555555555558</c:v>
                </c:pt>
                <c:pt idx="621">
                  <c:v>0.43125000000000002</c:v>
                </c:pt>
                <c:pt idx="622">
                  <c:v>0.43194444444444463</c:v>
                </c:pt>
                <c:pt idx="623">
                  <c:v>0.43263888888888902</c:v>
                </c:pt>
                <c:pt idx="624">
                  <c:v>0.43333333333333335</c:v>
                </c:pt>
                <c:pt idx="625">
                  <c:v>0.43402777777777812</c:v>
                </c:pt>
                <c:pt idx="626">
                  <c:v>0.43472222222222245</c:v>
                </c:pt>
                <c:pt idx="627">
                  <c:v>0.43541666666666701</c:v>
                </c:pt>
                <c:pt idx="628">
                  <c:v>0.43611111111111112</c:v>
                </c:pt>
                <c:pt idx="629">
                  <c:v>0.43680555555555567</c:v>
                </c:pt>
                <c:pt idx="630">
                  <c:v>0.43750000000000017</c:v>
                </c:pt>
                <c:pt idx="631">
                  <c:v>0.43819444444444466</c:v>
                </c:pt>
                <c:pt idx="632">
                  <c:v>0.43888888888888933</c:v>
                </c:pt>
                <c:pt idx="633">
                  <c:v>0.43958333333333338</c:v>
                </c:pt>
                <c:pt idx="634">
                  <c:v>0.44027777777777788</c:v>
                </c:pt>
                <c:pt idx="635">
                  <c:v>0.44097222222222238</c:v>
                </c:pt>
                <c:pt idx="636">
                  <c:v>0.44166666666666682</c:v>
                </c:pt>
                <c:pt idx="637">
                  <c:v>0.4423611111111112</c:v>
                </c:pt>
                <c:pt idx="638">
                  <c:v>0.44305555555555559</c:v>
                </c:pt>
                <c:pt idx="639">
                  <c:v>0.44375000000000009</c:v>
                </c:pt>
                <c:pt idx="640">
                  <c:v>0.44444444444444448</c:v>
                </c:pt>
                <c:pt idx="641">
                  <c:v>0.44513888888888897</c:v>
                </c:pt>
                <c:pt idx="642">
                  <c:v>0.44583333333333325</c:v>
                </c:pt>
                <c:pt idx="643">
                  <c:v>0.44652777777777802</c:v>
                </c:pt>
                <c:pt idx="644">
                  <c:v>0.4472222222222223</c:v>
                </c:pt>
                <c:pt idx="645">
                  <c:v>0.44791666666666696</c:v>
                </c:pt>
                <c:pt idx="646">
                  <c:v>0.44861111111111113</c:v>
                </c:pt>
                <c:pt idx="647">
                  <c:v>0.44930555555555562</c:v>
                </c:pt>
                <c:pt idx="648">
                  <c:v>0.45</c:v>
                </c:pt>
                <c:pt idx="649">
                  <c:v>0.45069444444444445</c:v>
                </c:pt>
                <c:pt idx="650">
                  <c:v>0.45138888888888923</c:v>
                </c:pt>
                <c:pt idx="651">
                  <c:v>0.45208333333333334</c:v>
                </c:pt>
                <c:pt idx="652">
                  <c:v>0.45277777777777795</c:v>
                </c:pt>
                <c:pt idx="653">
                  <c:v>0.45347222222222239</c:v>
                </c:pt>
                <c:pt idx="654">
                  <c:v>0.45416666666666683</c:v>
                </c:pt>
                <c:pt idx="655">
                  <c:v>0.4548611111111111</c:v>
                </c:pt>
                <c:pt idx="656">
                  <c:v>0.45555555555555555</c:v>
                </c:pt>
                <c:pt idx="657">
                  <c:v>0.45625000000000004</c:v>
                </c:pt>
                <c:pt idx="658">
                  <c:v>0.4569444444444446</c:v>
                </c:pt>
                <c:pt idx="659">
                  <c:v>0.45763888888888887</c:v>
                </c:pt>
                <c:pt idx="660">
                  <c:v>0.45833333333333326</c:v>
                </c:pt>
                <c:pt idx="661">
                  <c:v>0.45902777777777798</c:v>
                </c:pt>
                <c:pt idx="662">
                  <c:v>0.45972222222222231</c:v>
                </c:pt>
                <c:pt idx="663">
                  <c:v>0.46041666666666692</c:v>
                </c:pt>
                <c:pt idx="664">
                  <c:v>0.46111111111111103</c:v>
                </c:pt>
                <c:pt idx="665">
                  <c:v>0.46180555555555558</c:v>
                </c:pt>
                <c:pt idx="666">
                  <c:v>0.46250000000000002</c:v>
                </c:pt>
                <c:pt idx="667">
                  <c:v>0.46319444444444446</c:v>
                </c:pt>
                <c:pt idx="668">
                  <c:v>0.46388888888888918</c:v>
                </c:pt>
                <c:pt idx="669">
                  <c:v>0.46458333333333335</c:v>
                </c:pt>
                <c:pt idx="670">
                  <c:v>0.46527777777777796</c:v>
                </c:pt>
                <c:pt idx="671">
                  <c:v>0.46597222222222245</c:v>
                </c:pt>
                <c:pt idx="672">
                  <c:v>0.46666666666666684</c:v>
                </c:pt>
                <c:pt idx="673">
                  <c:v>0.46736111111111112</c:v>
                </c:pt>
                <c:pt idx="674">
                  <c:v>0.4680555555555555</c:v>
                </c:pt>
                <c:pt idx="675">
                  <c:v>0.46875</c:v>
                </c:pt>
                <c:pt idx="676">
                  <c:v>0.46944444444444466</c:v>
                </c:pt>
                <c:pt idx="677">
                  <c:v>0.47013888888888888</c:v>
                </c:pt>
                <c:pt idx="678">
                  <c:v>0.47083333333333333</c:v>
                </c:pt>
                <c:pt idx="679">
                  <c:v>0.47152777777777805</c:v>
                </c:pt>
                <c:pt idx="680">
                  <c:v>0.47222222222222232</c:v>
                </c:pt>
                <c:pt idx="681">
                  <c:v>0.47291666666666693</c:v>
                </c:pt>
                <c:pt idx="682">
                  <c:v>0.47361111111111115</c:v>
                </c:pt>
                <c:pt idx="683">
                  <c:v>0.4743055555555557</c:v>
                </c:pt>
                <c:pt idx="684">
                  <c:v>0.4750000000000002</c:v>
                </c:pt>
                <c:pt idx="685">
                  <c:v>0.47569444444444442</c:v>
                </c:pt>
                <c:pt idx="686">
                  <c:v>0.47638888888888936</c:v>
                </c:pt>
                <c:pt idx="687">
                  <c:v>0.4770833333333333</c:v>
                </c:pt>
                <c:pt idx="688">
                  <c:v>0.47777777777777797</c:v>
                </c:pt>
                <c:pt idx="689">
                  <c:v>0.47847222222222241</c:v>
                </c:pt>
                <c:pt idx="690">
                  <c:v>0.47916666666666691</c:v>
                </c:pt>
                <c:pt idx="691">
                  <c:v>0.47986111111111118</c:v>
                </c:pt>
                <c:pt idx="692">
                  <c:v>0.48055555555555557</c:v>
                </c:pt>
                <c:pt idx="693">
                  <c:v>0.48125000000000001</c:v>
                </c:pt>
                <c:pt idx="694">
                  <c:v>0.48194444444444462</c:v>
                </c:pt>
                <c:pt idx="695">
                  <c:v>0.48263888888888906</c:v>
                </c:pt>
                <c:pt idx="696">
                  <c:v>0.48333333333333334</c:v>
                </c:pt>
                <c:pt idx="697">
                  <c:v>0.48402777777777811</c:v>
                </c:pt>
                <c:pt idx="698">
                  <c:v>0.48472222222222239</c:v>
                </c:pt>
                <c:pt idx="699">
                  <c:v>0.485416666666667</c:v>
                </c:pt>
                <c:pt idx="700">
                  <c:v>0.4861111111111111</c:v>
                </c:pt>
                <c:pt idx="701">
                  <c:v>0.48680555555555571</c:v>
                </c:pt>
                <c:pt idx="702">
                  <c:v>0.48750000000000021</c:v>
                </c:pt>
                <c:pt idx="703">
                  <c:v>0.4881944444444446</c:v>
                </c:pt>
                <c:pt idx="704">
                  <c:v>0.48888888888888926</c:v>
                </c:pt>
                <c:pt idx="705">
                  <c:v>0.48958333333333331</c:v>
                </c:pt>
                <c:pt idx="706">
                  <c:v>0.49027777777777798</c:v>
                </c:pt>
                <c:pt idx="707">
                  <c:v>0.49097222222222242</c:v>
                </c:pt>
                <c:pt idx="708">
                  <c:v>0.49166666666666692</c:v>
                </c:pt>
                <c:pt idx="709">
                  <c:v>0.49236111111111108</c:v>
                </c:pt>
                <c:pt idx="710">
                  <c:v>0.49305555555555558</c:v>
                </c:pt>
                <c:pt idx="711">
                  <c:v>0.49375000000000002</c:v>
                </c:pt>
                <c:pt idx="712">
                  <c:v>0.49444444444444463</c:v>
                </c:pt>
                <c:pt idx="713">
                  <c:v>0.49513888888888902</c:v>
                </c:pt>
                <c:pt idx="714">
                  <c:v>0.49583333333333335</c:v>
                </c:pt>
                <c:pt idx="715">
                  <c:v>0.49652777777777812</c:v>
                </c:pt>
                <c:pt idx="716">
                  <c:v>0.49722222222222245</c:v>
                </c:pt>
                <c:pt idx="717">
                  <c:v>0.49791666666666701</c:v>
                </c:pt>
                <c:pt idx="718">
                  <c:v>0.49861111111111112</c:v>
                </c:pt>
                <c:pt idx="719">
                  <c:v>0.49930555555555567</c:v>
                </c:pt>
                <c:pt idx="720">
                  <c:v>0.5</c:v>
                </c:pt>
                <c:pt idx="721">
                  <c:v>0.50069444444444478</c:v>
                </c:pt>
                <c:pt idx="722">
                  <c:v>0.50138888888888888</c:v>
                </c:pt>
                <c:pt idx="723">
                  <c:v>0.50208333333333333</c:v>
                </c:pt>
                <c:pt idx="724">
                  <c:v>0.50277777777777777</c:v>
                </c:pt>
                <c:pt idx="725">
                  <c:v>0.50347222222222188</c:v>
                </c:pt>
                <c:pt idx="726">
                  <c:v>0.50416666666666621</c:v>
                </c:pt>
                <c:pt idx="727">
                  <c:v>0.50486111111111109</c:v>
                </c:pt>
                <c:pt idx="728">
                  <c:v>0.50555555555555554</c:v>
                </c:pt>
                <c:pt idx="729">
                  <c:v>0.50624999999999998</c:v>
                </c:pt>
                <c:pt idx="730">
                  <c:v>0.50694444444444464</c:v>
                </c:pt>
                <c:pt idx="731">
                  <c:v>0.50763888888888919</c:v>
                </c:pt>
                <c:pt idx="732">
                  <c:v>0.5083333333333333</c:v>
                </c:pt>
                <c:pt idx="733">
                  <c:v>0.50902777777777752</c:v>
                </c:pt>
                <c:pt idx="734">
                  <c:v>0.50972222222222219</c:v>
                </c:pt>
                <c:pt idx="735">
                  <c:v>0.51041666666666619</c:v>
                </c:pt>
                <c:pt idx="736">
                  <c:v>0.51111111111111118</c:v>
                </c:pt>
                <c:pt idx="737">
                  <c:v>0.51180555555555562</c:v>
                </c:pt>
                <c:pt idx="738">
                  <c:v>0.51250000000000007</c:v>
                </c:pt>
                <c:pt idx="739">
                  <c:v>0.51319444444444462</c:v>
                </c:pt>
                <c:pt idx="740">
                  <c:v>0.51388888888888895</c:v>
                </c:pt>
                <c:pt idx="741">
                  <c:v>0.51458333333333328</c:v>
                </c:pt>
                <c:pt idx="742">
                  <c:v>0.5152777777777775</c:v>
                </c:pt>
                <c:pt idx="743">
                  <c:v>0.51597222222222217</c:v>
                </c:pt>
                <c:pt idx="744">
                  <c:v>0.5166666666666665</c:v>
                </c:pt>
                <c:pt idx="745">
                  <c:v>0.51736111111111072</c:v>
                </c:pt>
                <c:pt idx="746">
                  <c:v>0.5180555555555556</c:v>
                </c:pt>
                <c:pt idx="747">
                  <c:v>0.51874999999999993</c:v>
                </c:pt>
                <c:pt idx="748">
                  <c:v>0.5194444444444446</c:v>
                </c:pt>
                <c:pt idx="749">
                  <c:v>0.52013888888888882</c:v>
                </c:pt>
                <c:pt idx="750">
                  <c:v>0.5208333333333337</c:v>
                </c:pt>
                <c:pt idx="751">
                  <c:v>0.52152777777777759</c:v>
                </c:pt>
                <c:pt idx="752">
                  <c:v>0.52222222222222192</c:v>
                </c:pt>
                <c:pt idx="753">
                  <c:v>0.52291666666666659</c:v>
                </c:pt>
                <c:pt idx="754">
                  <c:v>0.52361111111111114</c:v>
                </c:pt>
                <c:pt idx="755">
                  <c:v>0.52430555555555569</c:v>
                </c:pt>
                <c:pt idx="756">
                  <c:v>0.52500000000000002</c:v>
                </c:pt>
                <c:pt idx="757">
                  <c:v>0.52569444444444491</c:v>
                </c:pt>
                <c:pt idx="758">
                  <c:v>0.52638888888888891</c:v>
                </c:pt>
                <c:pt idx="759">
                  <c:v>0.52708333333333335</c:v>
                </c:pt>
                <c:pt idx="760">
                  <c:v>0.52777777777777779</c:v>
                </c:pt>
                <c:pt idx="761">
                  <c:v>0.5284722222222219</c:v>
                </c:pt>
                <c:pt idx="762">
                  <c:v>0.52916666666666656</c:v>
                </c:pt>
                <c:pt idx="763">
                  <c:v>0.52986111111111112</c:v>
                </c:pt>
                <c:pt idx="764">
                  <c:v>0.53055555555555567</c:v>
                </c:pt>
                <c:pt idx="765">
                  <c:v>0.53125</c:v>
                </c:pt>
                <c:pt idx="766">
                  <c:v>0.53194444444444478</c:v>
                </c:pt>
                <c:pt idx="767">
                  <c:v>0.53263888888888922</c:v>
                </c:pt>
                <c:pt idx="768">
                  <c:v>0.53333333333333333</c:v>
                </c:pt>
                <c:pt idx="769">
                  <c:v>0.53402777777777777</c:v>
                </c:pt>
                <c:pt idx="770">
                  <c:v>0.53472222222222221</c:v>
                </c:pt>
                <c:pt idx="771">
                  <c:v>0.53541666666666621</c:v>
                </c:pt>
                <c:pt idx="772">
                  <c:v>0.53611111111111109</c:v>
                </c:pt>
                <c:pt idx="773">
                  <c:v>0.53680555555555565</c:v>
                </c:pt>
                <c:pt idx="774">
                  <c:v>0.53749999999999998</c:v>
                </c:pt>
                <c:pt idx="775">
                  <c:v>0.53819444444444464</c:v>
                </c:pt>
                <c:pt idx="776">
                  <c:v>0.53888888888888919</c:v>
                </c:pt>
                <c:pt idx="777">
                  <c:v>0.5395833333333333</c:v>
                </c:pt>
                <c:pt idx="778">
                  <c:v>0.54027777777777752</c:v>
                </c:pt>
                <c:pt idx="779">
                  <c:v>0.54097222222222219</c:v>
                </c:pt>
                <c:pt idx="780">
                  <c:v>0.54166666666666652</c:v>
                </c:pt>
                <c:pt idx="781">
                  <c:v>0.54236111111111118</c:v>
                </c:pt>
                <c:pt idx="782">
                  <c:v>0.54305555555555562</c:v>
                </c:pt>
                <c:pt idx="783">
                  <c:v>0.5437500000000004</c:v>
                </c:pt>
                <c:pt idx="784">
                  <c:v>0.54444444444444462</c:v>
                </c:pt>
                <c:pt idx="785">
                  <c:v>0.54513888888888895</c:v>
                </c:pt>
                <c:pt idx="786">
                  <c:v>0.54583333333333361</c:v>
                </c:pt>
                <c:pt idx="787">
                  <c:v>0.5465277777777775</c:v>
                </c:pt>
                <c:pt idx="788">
                  <c:v>0.54722222222222217</c:v>
                </c:pt>
                <c:pt idx="789">
                  <c:v>0.5479166666666665</c:v>
                </c:pt>
                <c:pt idx="790">
                  <c:v>0.54861111111111105</c:v>
                </c:pt>
                <c:pt idx="791">
                  <c:v>0.5493055555555556</c:v>
                </c:pt>
                <c:pt idx="792">
                  <c:v>0.54999999999999993</c:v>
                </c:pt>
                <c:pt idx="793">
                  <c:v>0.55069444444444493</c:v>
                </c:pt>
                <c:pt idx="794">
                  <c:v>0.55138888888888882</c:v>
                </c:pt>
                <c:pt idx="795">
                  <c:v>0.5520833333333337</c:v>
                </c:pt>
                <c:pt idx="796">
                  <c:v>0.55277777777777781</c:v>
                </c:pt>
                <c:pt idx="797">
                  <c:v>0.55347222222222192</c:v>
                </c:pt>
                <c:pt idx="798">
                  <c:v>0.55416666666666659</c:v>
                </c:pt>
                <c:pt idx="799">
                  <c:v>0.55486111111111114</c:v>
                </c:pt>
                <c:pt idx="800">
                  <c:v>0.55555555555555569</c:v>
                </c:pt>
                <c:pt idx="801">
                  <c:v>0.55625000000000002</c:v>
                </c:pt>
                <c:pt idx="802">
                  <c:v>0.55694444444444491</c:v>
                </c:pt>
                <c:pt idx="803">
                  <c:v>0.55763888888888924</c:v>
                </c:pt>
                <c:pt idx="804">
                  <c:v>0.55833333333333335</c:v>
                </c:pt>
                <c:pt idx="805">
                  <c:v>0.55902777777777779</c:v>
                </c:pt>
                <c:pt idx="806">
                  <c:v>0.55972222222222223</c:v>
                </c:pt>
                <c:pt idx="807">
                  <c:v>0.56041666666666656</c:v>
                </c:pt>
                <c:pt idx="808">
                  <c:v>0.56111111111111112</c:v>
                </c:pt>
                <c:pt idx="809">
                  <c:v>0.561805555555556</c:v>
                </c:pt>
                <c:pt idx="810">
                  <c:v>0.5625</c:v>
                </c:pt>
                <c:pt idx="811">
                  <c:v>0.56319444444444478</c:v>
                </c:pt>
                <c:pt idx="812">
                  <c:v>0.56388888888888922</c:v>
                </c:pt>
                <c:pt idx="813">
                  <c:v>0.56458333333333333</c:v>
                </c:pt>
                <c:pt idx="814">
                  <c:v>0.56527777777777777</c:v>
                </c:pt>
                <c:pt idx="815">
                  <c:v>0.56597222222222221</c:v>
                </c:pt>
                <c:pt idx="816">
                  <c:v>0.56666666666666654</c:v>
                </c:pt>
                <c:pt idx="817">
                  <c:v>0.56736111111111109</c:v>
                </c:pt>
                <c:pt idx="818">
                  <c:v>0.56805555555555565</c:v>
                </c:pt>
                <c:pt idx="819">
                  <c:v>0.56875000000000031</c:v>
                </c:pt>
                <c:pt idx="820">
                  <c:v>0.56944444444444464</c:v>
                </c:pt>
                <c:pt idx="821">
                  <c:v>0.57013888888888919</c:v>
                </c:pt>
                <c:pt idx="822">
                  <c:v>0.57083333333333364</c:v>
                </c:pt>
                <c:pt idx="823">
                  <c:v>0.57152777777777752</c:v>
                </c:pt>
                <c:pt idx="824">
                  <c:v>0.57222222222222219</c:v>
                </c:pt>
                <c:pt idx="825">
                  <c:v>0.57291666666666652</c:v>
                </c:pt>
                <c:pt idx="826">
                  <c:v>0.57361111111111152</c:v>
                </c:pt>
                <c:pt idx="827">
                  <c:v>0.57430555555555562</c:v>
                </c:pt>
                <c:pt idx="828">
                  <c:v>0.5750000000000004</c:v>
                </c:pt>
                <c:pt idx="829">
                  <c:v>0.57569444444444484</c:v>
                </c:pt>
                <c:pt idx="830">
                  <c:v>0.57638888888888895</c:v>
                </c:pt>
                <c:pt idx="831">
                  <c:v>0.57708333333333361</c:v>
                </c:pt>
                <c:pt idx="832">
                  <c:v>0.57777777777777783</c:v>
                </c:pt>
                <c:pt idx="833">
                  <c:v>0.57847222222222217</c:v>
                </c:pt>
                <c:pt idx="834">
                  <c:v>0.5791666666666665</c:v>
                </c:pt>
                <c:pt idx="835">
                  <c:v>0.57986111111111105</c:v>
                </c:pt>
                <c:pt idx="836">
                  <c:v>0.58055555555555549</c:v>
                </c:pt>
                <c:pt idx="837">
                  <c:v>0.58124999999999971</c:v>
                </c:pt>
                <c:pt idx="838">
                  <c:v>0.58194444444444471</c:v>
                </c:pt>
                <c:pt idx="839">
                  <c:v>0.58263888888888893</c:v>
                </c:pt>
                <c:pt idx="840">
                  <c:v>0.58333333333333348</c:v>
                </c:pt>
                <c:pt idx="841">
                  <c:v>0.58402777777777759</c:v>
                </c:pt>
                <c:pt idx="842">
                  <c:v>0.58472222222222203</c:v>
                </c:pt>
                <c:pt idx="843">
                  <c:v>0.58541666666666636</c:v>
                </c:pt>
                <c:pt idx="844">
                  <c:v>0.58611111111111092</c:v>
                </c:pt>
                <c:pt idx="845">
                  <c:v>0.5868055555555558</c:v>
                </c:pt>
                <c:pt idx="846">
                  <c:v>0.5874999999999998</c:v>
                </c:pt>
                <c:pt idx="847">
                  <c:v>0.58819444444444469</c:v>
                </c:pt>
                <c:pt idx="848">
                  <c:v>0.58888888888888902</c:v>
                </c:pt>
                <c:pt idx="849">
                  <c:v>0.58958333333333313</c:v>
                </c:pt>
                <c:pt idx="850">
                  <c:v>0.59027777777777757</c:v>
                </c:pt>
                <c:pt idx="851">
                  <c:v>0.59097222222222201</c:v>
                </c:pt>
                <c:pt idx="852">
                  <c:v>0.59166666666666656</c:v>
                </c:pt>
                <c:pt idx="853">
                  <c:v>0.59236111111111089</c:v>
                </c:pt>
                <c:pt idx="854">
                  <c:v>0.59305555555555578</c:v>
                </c:pt>
                <c:pt idx="855">
                  <c:v>0.59375000000000011</c:v>
                </c:pt>
                <c:pt idx="856">
                  <c:v>0.59444444444444455</c:v>
                </c:pt>
                <c:pt idx="857">
                  <c:v>0.59513888888888899</c:v>
                </c:pt>
                <c:pt idx="858">
                  <c:v>0.59583333333333344</c:v>
                </c:pt>
                <c:pt idx="859">
                  <c:v>0.59652777777777755</c:v>
                </c:pt>
                <c:pt idx="860">
                  <c:v>0.59722222222222199</c:v>
                </c:pt>
                <c:pt idx="861">
                  <c:v>0.59791666666666632</c:v>
                </c:pt>
                <c:pt idx="862">
                  <c:v>0.5986111111111112</c:v>
                </c:pt>
                <c:pt idx="863">
                  <c:v>0.59930555555555554</c:v>
                </c:pt>
                <c:pt idx="864">
                  <c:v>0.60000000000000031</c:v>
                </c:pt>
                <c:pt idx="865">
                  <c:v>0.60069444444444486</c:v>
                </c:pt>
                <c:pt idx="866">
                  <c:v>0.60138888888888919</c:v>
                </c:pt>
                <c:pt idx="867">
                  <c:v>0.60208333333333364</c:v>
                </c:pt>
                <c:pt idx="868">
                  <c:v>0.60277777777777775</c:v>
                </c:pt>
                <c:pt idx="869">
                  <c:v>0.60347222222222219</c:v>
                </c:pt>
                <c:pt idx="870">
                  <c:v>0.60416666666666652</c:v>
                </c:pt>
                <c:pt idx="871">
                  <c:v>0.60486111111111152</c:v>
                </c:pt>
                <c:pt idx="872">
                  <c:v>0.60555555555555562</c:v>
                </c:pt>
                <c:pt idx="873">
                  <c:v>0.6062500000000004</c:v>
                </c:pt>
                <c:pt idx="874">
                  <c:v>0.60694444444444484</c:v>
                </c:pt>
                <c:pt idx="875">
                  <c:v>0.60763888888888951</c:v>
                </c:pt>
                <c:pt idx="876">
                  <c:v>0.60833333333333361</c:v>
                </c:pt>
                <c:pt idx="877">
                  <c:v>0.60902777777777783</c:v>
                </c:pt>
                <c:pt idx="878">
                  <c:v>0.6097222222222225</c:v>
                </c:pt>
                <c:pt idx="879">
                  <c:v>0.6104166666666665</c:v>
                </c:pt>
                <c:pt idx="880">
                  <c:v>0.61111111111111105</c:v>
                </c:pt>
                <c:pt idx="881">
                  <c:v>0.61180555555555594</c:v>
                </c:pt>
                <c:pt idx="882">
                  <c:v>0.61249999999999993</c:v>
                </c:pt>
                <c:pt idx="883">
                  <c:v>0.61319444444444493</c:v>
                </c:pt>
                <c:pt idx="884">
                  <c:v>0.61388888888888915</c:v>
                </c:pt>
                <c:pt idx="885">
                  <c:v>0.6145833333333337</c:v>
                </c:pt>
                <c:pt idx="886">
                  <c:v>0.61527777777777781</c:v>
                </c:pt>
                <c:pt idx="887">
                  <c:v>0.61597222222222225</c:v>
                </c:pt>
                <c:pt idx="888">
                  <c:v>0.6166666666666667</c:v>
                </c:pt>
                <c:pt idx="889">
                  <c:v>0.61736111111111114</c:v>
                </c:pt>
                <c:pt idx="890">
                  <c:v>0.61805555555555602</c:v>
                </c:pt>
                <c:pt idx="891">
                  <c:v>0.61875000000000036</c:v>
                </c:pt>
                <c:pt idx="892">
                  <c:v>0.61944444444444491</c:v>
                </c:pt>
                <c:pt idx="893">
                  <c:v>0.62013888888888924</c:v>
                </c:pt>
                <c:pt idx="894">
                  <c:v>0.62083333333333379</c:v>
                </c:pt>
                <c:pt idx="895">
                  <c:v>0.62152777777777779</c:v>
                </c:pt>
                <c:pt idx="896">
                  <c:v>0.62222222222222223</c:v>
                </c:pt>
                <c:pt idx="897">
                  <c:v>0.62291666666666667</c:v>
                </c:pt>
                <c:pt idx="898">
                  <c:v>0.62361111111111145</c:v>
                </c:pt>
                <c:pt idx="899">
                  <c:v>0.624305555555556</c:v>
                </c:pt>
                <c:pt idx="900">
                  <c:v>0.62500000000000033</c:v>
                </c:pt>
                <c:pt idx="901">
                  <c:v>0.62569444444444511</c:v>
                </c:pt>
                <c:pt idx="902">
                  <c:v>0.62638888888888922</c:v>
                </c:pt>
                <c:pt idx="903">
                  <c:v>0.62708333333333366</c:v>
                </c:pt>
                <c:pt idx="904">
                  <c:v>0.6277777777777781</c:v>
                </c:pt>
                <c:pt idx="905">
                  <c:v>0.62847222222222221</c:v>
                </c:pt>
                <c:pt idx="906">
                  <c:v>0.62916666666666654</c:v>
                </c:pt>
                <c:pt idx="907">
                  <c:v>0.62986111111111143</c:v>
                </c:pt>
                <c:pt idx="908">
                  <c:v>0.63055555555555565</c:v>
                </c:pt>
                <c:pt idx="909">
                  <c:v>0.63125000000000031</c:v>
                </c:pt>
                <c:pt idx="910">
                  <c:v>0.63194444444444486</c:v>
                </c:pt>
                <c:pt idx="911">
                  <c:v>0.63263888888888953</c:v>
                </c:pt>
                <c:pt idx="912">
                  <c:v>0.63333333333333364</c:v>
                </c:pt>
                <c:pt idx="913">
                  <c:v>0.63402777777777775</c:v>
                </c:pt>
                <c:pt idx="914">
                  <c:v>0.63472222222222252</c:v>
                </c:pt>
                <c:pt idx="915">
                  <c:v>0.63541666666666652</c:v>
                </c:pt>
                <c:pt idx="916">
                  <c:v>0.63611111111111152</c:v>
                </c:pt>
                <c:pt idx="917">
                  <c:v>0.63680555555555596</c:v>
                </c:pt>
                <c:pt idx="918">
                  <c:v>0.6375000000000004</c:v>
                </c:pt>
                <c:pt idx="919">
                  <c:v>0.63819444444444484</c:v>
                </c:pt>
                <c:pt idx="920">
                  <c:v>0.63888888888888951</c:v>
                </c:pt>
                <c:pt idx="921">
                  <c:v>0.63958333333333361</c:v>
                </c:pt>
                <c:pt idx="922">
                  <c:v>0.64027777777777783</c:v>
                </c:pt>
                <c:pt idx="923">
                  <c:v>0.6409722222222225</c:v>
                </c:pt>
                <c:pt idx="924">
                  <c:v>0.64166666666666672</c:v>
                </c:pt>
                <c:pt idx="925">
                  <c:v>0.64236111111111105</c:v>
                </c:pt>
                <c:pt idx="926">
                  <c:v>0.64305555555555594</c:v>
                </c:pt>
                <c:pt idx="927">
                  <c:v>0.64375000000000038</c:v>
                </c:pt>
                <c:pt idx="928">
                  <c:v>0.64444444444444493</c:v>
                </c:pt>
                <c:pt idx="929">
                  <c:v>0.64513888888888915</c:v>
                </c:pt>
                <c:pt idx="930">
                  <c:v>0.64583333333333393</c:v>
                </c:pt>
                <c:pt idx="931">
                  <c:v>0.64652777777777781</c:v>
                </c:pt>
                <c:pt idx="932">
                  <c:v>0.64722222222222225</c:v>
                </c:pt>
                <c:pt idx="933">
                  <c:v>0.6479166666666667</c:v>
                </c:pt>
                <c:pt idx="934">
                  <c:v>0.64861111111111158</c:v>
                </c:pt>
                <c:pt idx="935">
                  <c:v>0.64930555555555602</c:v>
                </c:pt>
                <c:pt idx="936">
                  <c:v>0.65000000000000036</c:v>
                </c:pt>
                <c:pt idx="937">
                  <c:v>0.65069444444444524</c:v>
                </c:pt>
                <c:pt idx="938">
                  <c:v>0.65138888888888924</c:v>
                </c:pt>
                <c:pt idx="939">
                  <c:v>0.65208333333333379</c:v>
                </c:pt>
                <c:pt idx="940">
                  <c:v>0.65277777777777812</c:v>
                </c:pt>
                <c:pt idx="941">
                  <c:v>0.65347222222222223</c:v>
                </c:pt>
                <c:pt idx="942">
                  <c:v>0.65416666666666667</c:v>
                </c:pt>
                <c:pt idx="943">
                  <c:v>0.65486111111111145</c:v>
                </c:pt>
                <c:pt idx="944">
                  <c:v>0.655555555555556</c:v>
                </c:pt>
                <c:pt idx="945">
                  <c:v>0.65625000000000033</c:v>
                </c:pt>
                <c:pt idx="946">
                  <c:v>0.65694444444444511</c:v>
                </c:pt>
                <c:pt idx="947">
                  <c:v>0.65763888888888955</c:v>
                </c:pt>
                <c:pt idx="948">
                  <c:v>0.65833333333333366</c:v>
                </c:pt>
                <c:pt idx="949">
                  <c:v>0.6590277777777781</c:v>
                </c:pt>
                <c:pt idx="950">
                  <c:v>0.65972222222222254</c:v>
                </c:pt>
                <c:pt idx="951">
                  <c:v>0.66041666666666654</c:v>
                </c:pt>
                <c:pt idx="952">
                  <c:v>0.66111111111111143</c:v>
                </c:pt>
                <c:pt idx="953">
                  <c:v>0.6618055555555562</c:v>
                </c:pt>
                <c:pt idx="954">
                  <c:v>0.66250000000000031</c:v>
                </c:pt>
                <c:pt idx="955">
                  <c:v>0.66319444444444486</c:v>
                </c:pt>
                <c:pt idx="956">
                  <c:v>0.66388888888888953</c:v>
                </c:pt>
                <c:pt idx="957">
                  <c:v>0.66458333333333364</c:v>
                </c:pt>
                <c:pt idx="958">
                  <c:v>0.66527777777777775</c:v>
                </c:pt>
                <c:pt idx="959">
                  <c:v>0.66597222222222252</c:v>
                </c:pt>
                <c:pt idx="960">
                  <c:v>0.66666666666666663</c:v>
                </c:pt>
                <c:pt idx="961">
                  <c:v>0.6673611111111114</c:v>
                </c:pt>
                <c:pt idx="962">
                  <c:v>0.66805555555555596</c:v>
                </c:pt>
                <c:pt idx="963">
                  <c:v>0.66875000000000073</c:v>
                </c:pt>
                <c:pt idx="964">
                  <c:v>0.66944444444444484</c:v>
                </c:pt>
                <c:pt idx="965">
                  <c:v>0.67013888888888928</c:v>
                </c:pt>
                <c:pt idx="966">
                  <c:v>0.67083333333333384</c:v>
                </c:pt>
                <c:pt idx="967">
                  <c:v>0.67152777777777783</c:v>
                </c:pt>
                <c:pt idx="968">
                  <c:v>0.6722222222222225</c:v>
                </c:pt>
                <c:pt idx="969">
                  <c:v>0.67291666666666661</c:v>
                </c:pt>
                <c:pt idx="970">
                  <c:v>0.67361111111111172</c:v>
                </c:pt>
                <c:pt idx="971">
                  <c:v>0.67430555555555594</c:v>
                </c:pt>
                <c:pt idx="972">
                  <c:v>0.67500000000000038</c:v>
                </c:pt>
                <c:pt idx="973">
                  <c:v>0.67569444444444515</c:v>
                </c:pt>
                <c:pt idx="974">
                  <c:v>0.67638888888888926</c:v>
                </c:pt>
                <c:pt idx="975">
                  <c:v>0.67708333333333393</c:v>
                </c:pt>
                <c:pt idx="976">
                  <c:v>0.67777777777777803</c:v>
                </c:pt>
                <c:pt idx="977">
                  <c:v>0.67847222222222225</c:v>
                </c:pt>
                <c:pt idx="978">
                  <c:v>0.6791666666666667</c:v>
                </c:pt>
                <c:pt idx="979">
                  <c:v>0.67986111111111158</c:v>
                </c:pt>
                <c:pt idx="980">
                  <c:v>0.68055555555555569</c:v>
                </c:pt>
                <c:pt idx="981">
                  <c:v>0.68125000000000013</c:v>
                </c:pt>
                <c:pt idx="982">
                  <c:v>0.68194444444444502</c:v>
                </c:pt>
                <c:pt idx="983">
                  <c:v>0.68263888888888935</c:v>
                </c:pt>
                <c:pt idx="984">
                  <c:v>0.68333333333333335</c:v>
                </c:pt>
                <c:pt idx="985">
                  <c:v>0.6840277777777779</c:v>
                </c:pt>
                <c:pt idx="986">
                  <c:v>0.68472222222222234</c:v>
                </c:pt>
                <c:pt idx="987">
                  <c:v>0.68541666666666656</c:v>
                </c:pt>
                <c:pt idx="988">
                  <c:v>0.68611111111111112</c:v>
                </c:pt>
                <c:pt idx="989">
                  <c:v>0.68680555555555611</c:v>
                </c:pt>
                <c:pt idx="990">
                  <c:v>0.68750000000000011</c:v>
                </c:pt>
                <c:pt idx="991">
                  <c:v>0.68819444444444489</c:v>
                </c:pt>
                <c:pt idx="992">
                  <c:v>0.68888888888888944</c:v>
                </c:pt>
                <c:pt idx="993">
                  <c:v>0.68958333333333344</c:v>
                </c:pt>
                <c:pt idx="994">
                  <c:v>0.69027777777777788</c:v>
                </c:pt>
                <c:pt idx="995">
                  <c:v>0.69097222222222232</c:v>
                </c:pt>
                <c:pt idx="996">
                  <c:v>0.69166666666666687</c:v>
                </c:pt>
                <c:pt idx="997">
                  <c:v>0.6923611111111112</c:v>
                </c:pt>
                <c:pt idx="998">
                  <c:v>0.69305555555555598</c:v>
                </c:pt>
                <c:pt idx="999">
                  <c:v>0.69375000000000042</c:v>
                </c:pt>
                <c:pt idx="1000">
                  <c:v>0.69444444444444475</c:v>
                </c:pt>
                <c:pt idx="1001">
                  <c:v>0.69513888888888931</c:v>
                </c:pt>
                <c:pt idx="1002">
                  <c:v>0.69583333333333364</c:v>
                </c:pt>
                <c:pt idx="1003">
                  <c:v>0.69652777777777752</c:v>
                </c:pt>
                <c:pt idx="1004">
                  <c:v>0.69722222222222241</c:v>
                </c:pt>
                <c:pt idx="1005">
                  <c:v>0.69791666666666652</c:v>
                </c:pt>
                <c:pt idx="1006">
                  <c:v>0.69861111111111152</c:v>
                </c:pt>
                <c:pt idx="1007">
                  <c:v>0.69930555555555574</c:v>
                </c:pt>
                <c:pt idx="1008">
                  <c:v>0.7000000000000004</c:v>
                </c:pt>
                <c:pt idx="1009">
                  <c:v>0.70069444444444484</c:v>
                </c:pt>
                <c:pt idx="1010">
                  <c:v>0.70138888888888884</c:v>
                </c:pt>
                <c:pt idx="1011">
                  <c:v>0.70208333333333361</c:v>
                </c:pt>
                <c:pt idx="1012">
                  <c:v>0.70277777777777783</c:v>
                </c:pt>
                <c:pt idx="1013">
                  <c:v>0.70347222222222217</c:v>
                </c:pt>
                <c:pt idx="1014">
                  <c:v>0.7041666666666665</c:v>
                </c:pt>
                <c:pt idx="1015">
                  <c:v>0.70486111111111149</c:v>
                </c:pt>
                <c:pt idx="1016">
                  <c:v>0.7055555555555556</c:v>
                </c:pt>
                <c:pt idx="1017">
                  <c:v>0.70624999999999993</c:v>
                </c:pt>
                <c:pt idx="1018">
                  <c:v>0.70694444444444482</c:v>
                </c:pt>
                <c:pt idx="1019">
                  <c:v>0.70763888888888926</c:v>
                </c:pt>
                <c:pt idx="1020">
                  <c:v>0.7083333333333337</c:v>
                </c:pt>
                <c:pt idx="1021">
                  <c:v>0.7090277777777777</c:v>
                </c:pt>
                <c:pt idx="1022">
                  <c:v>0.70972222222222225</c:v>
                </c:pt>
                <c:pt idx="1023">
                  <c:v>0.71041666666666659</c:v>
                </c:pt>
                <c:pt idx="1024">
                  <c:v>0.71111111111111114</c:v>
                </c:pt>
                <c:pt idx="1025">
                  <c:v>0.71180555555555591</c:v>
                </c:pt>
                <c:pt idx="1026">
                  <c:v>0.71250000000000002</c:v>
                </c:pt>
                <c:pt idx="1027">
                  <c:v>0.71319444444444491</c:v>
                </c:pt>
                <c:pt idx="1028">
                  <c:v>0.71388888888888924</c:v>
                </c:pt>
                <c:pt idx="1029">
                  <c:v>0.71458333333333324</c:v>
                </c:pt>
                <c:pt idx="1030">
                  <c:v>0.71527777777777779</c:v>
                </c:pt>
                <c:pt idx="1031">
                  <c:v>0.71597222222222223</c:v>
                </c:pt>
                <c:pt idx="1032">
                  <c:v>0.71666666666666667</c:v>
                </c:pt>
                <c:pt idx="1033">
                  <c:v>0.71736111111111101</c:v>
                </c:pt>
                <c:pt idx="1034">
                  <c:v>0.718055555555556</c:v>
                </c:pt>
                <c:pt idx="1035">
                  <c:v>0.71875000000000033</c:v>
                </c:pt>
                <c:pt idx="1036">
                  <c:v>0.71944444444444478</c:v>
                </c:pt>
                <c:pt idx="1037">
                  <c:v>0.72013888888888933</c:v>
                </c:pt>
                <c:pt idx="1038">
                  <c:v>0.72083333333333366</c:v>
                </c:pt>
                <c:pt idx="1039">
                  <c:v>0.72152777777777777</c:v>
                </c:pt>
                <c:pt idx="1040">
                  <c:v>0.72222222222222221</c:v>
                </c:pt>
                <c:pt idx="1041">
                  <c:v>0.72291666666666676</c:v>
                </c:pt>
                <c:pt idx="1042">
                  <c:v>0.72361111111111143</c:v>
                </c:pt>
                <c:pt idx="1043">
                  <c:v>0.72430555555555565</c:v>
                </c:pt>
                <c:pt idx="1044">
                  <c:v>0.72500000000000031</c:v>
                </c:pt>
                <c:pt idx="1045">
                  <c:v>0.72569444444444509</c:v>
                </c:pt>
                <c:pt idx="1046">
                  <c:v>0.72638888888888919</c:v>
                </c:pt>
                <c:pt idx="1047">
                  <c:v>0.72708333333333364</c:v>
                </c:pt>
                <c:pt idx="1048">
                  <c:v>0.72777777777777775</c:v>
                </c:pt>
                <c:pt idx="1049">
                  <c:v>0.7284722222222223</c:v>
                </c:pt>
                <c:pt idx="1050">
                  <c:v>0.72916666666666652</c:v>
                </c:pt>
                <c:pt idx="1051">
                  <c:v>0.7298611111111114</c:v>
                </c:pt>
                <c:pt idx="1052">
                  <c:v>0.73055555555555562</c:v>
                </c:pt>
                <c:pt idx="1053">
                  <c:v>0.7312500000000004</c:v>
                </c:pt>
                <c:pt idx="1054">
                  <c:v>0.73194444444444484</c:v>
                </c:pt>
                <c:pt idx="1055">
                  <c:v>0.73263888888888928</c:v>
                </c:pt>
                <c:pt idx="1056">
                  <c:v>0.73333333333333361</c:v>
                </c:pt>
                <c:pt idx="1057">
                  <c:v>0.73402777777777783</c:v>
                </c:pt>
                <c:pt idx="1058">
                  <c:v>0.7347222222222225</c:v>
                </c:pt>
                <c:pt idx="1059">
                  <c:v>0.7354166666666665</c:v>
                </c:pt>
                <c:pt idx="1060">
                  <c:v>0.73611111111111149</c:v>
                </c:pt>
                <c:pt idx="1061">
                  <c:v>0.73680555555555594</c:v>
                </c:pt>
                <c:pt idx="1062">
                  <c:v>0.73749999999999993</c:v>
                </c:pt>
                <c:pt idx="1063">
                  <c:v>0.73819444444444482</c:v>
                </c:pt>
                <c:pt idx="1064">
                  <c:v>0.73888888888888926</c:v>
                </c:pt>
                <c:pt idx="1065">
                  <c:v>0.7395833333333337</c:v>
                </c:pt>
                <c:pt idx="1066">
                  <c:v>0.7402777777777777</c:v>
                </c:pt>
                <c:pt idx="1067">
                  <c:v>0.74097222222222225</c:v>
                </c:pt>
                <c:pt idx="1068">
                  <c:v>0.7416666666666667</c:v>
                </c:pt>
                <c:pt idx="1069">
                  <c:v>0.74236111111111114</c:v>
                </c:pt>
                <c:pt idx="1070">
                  <c:v>0.74305555555555591</c:v>
                </c:pt>
                <c:pt idx="1071">
                  <c:v>0.74375000000000036</c:v>
                </c:pt>
                <c:pt idx="1072">
                  <c:v>0.74444444444444491</c:v>
                </c:pt>
                <c:pt idx="1073">
                  <c:v>0.74513888888888924</c:v>
                </c:pt>
                <c:pt idx="1074">
                  <c:v>0.74583333333333368</c:v>
                </c:pt>
                <c:pt idx="1075">
                  <c:v>0.74652777777777779</c:v>
                </c:pt>
                <c:pt idx="1076">
                  <c:v>0.74722222222222223</c:v>
                </c:pt>
                <c:pt idx="1077">
                  <c:v>0.74791666666666667</c:v>
                </c:pt>
                <c:pt idx="1078">
                  <c:v>0.74861111111111134</c:v>
                </c:pt>
                <c:pt idx="1079">
                  <c:v>0.749305555555556</c:v>
                </c:pt>
                <c:pt idx="1080">
                  <c:v>0.75000000000000033</c:v>
                </c:pt>
                <c:pt idx="1081">
                  <c:v>0.75069444444444511</c:v>
                </c:pt>
                <c:pt idx="1082">
                  <c:v>0.75138888888888933</c:v>
                </c:pt>
                <c:pt idx="1083">
                  <c:v>0.75208333333333366</c:v>
                </c:pt>
                <c:pt idx="1084">
                  <c:v>0.7527777777777781</c:v>
                </c:pt>
                <c:pt idx="1085">
                  <c:v>0.75347222222222221</c:v>
                </c:pt>
                <c:pt idx="1086">
                  <c:v>0.75416666666666676</c:v>
                </c:pt>
                <c:pt idx="1087">
                  <c:v>0.75486111111111143</c:v>
                </c:pt>
                <c:pt idx="1088">
                  <c:v>0.75555555555555565</c:v>
                </c:pt>
                <c:pt idx="1089">
                  <c:v>0.75625000000000031</c:v>
                </c:pt>
                <c:pt idx="1090">
                  <c:v>0.75694444444444509</c:v>
                </c:pt>
                <c:pt idx="1091">
                  <c:v>0.75763888888888953</c:v>
                </c:pt>
                <c:pt idx="1092">
                  <c:v>0.75833333333333364</c:v>
                </c:pt>
                <c:pt idx="1093">
                  <c:v>0.75902777777777775</c:v>
                </c:pt>
                <c:pt idx="1094">
                  <c:v>0.75972222222222263</c:v>
                </c:pt>
                <c:pt idx="1095">
                  <c:v>0.76041666666666652</c:v>
                </c:pt>
                <c:pt idx="1096">
                  <c:v>0.7611111111111114</c:v>
                </c:pt>
                <c:pt idx="1097">
                  <c:v>0.76180555555555596</c:v>
                </c:pt>
                <c:pt idx="1098">
                  <c:v>0.7625000000000004</c:v>
                </c:pt>
                <c:pt idx="1099">
                  <c:v>0.76319444444444484</c:v>
                </c:pt>
                <c:pt idx="1100">
                  <c:v>0.76388888888888928</c:v>
                </c:pt>
                <c:pt idx="1101">
                  <c:v>0.76458333333333361</c:v>
                </c:pt>
                <c:pt idx="1102">
                  <c:v>0.76527777777777783</c:v>
                </c:pt>
                <c:pt idx="1103">
                  <c:v>0.7659722222222225</c:v>
                </c:pt>
                <c:pt idx="1104">
                  <c:v>0.76666666666666661</c:v>
                </c:pt>
                <c:pt idx="1105">
                  <c:v>0.76736111111111149</c:v>
                </c:pt>
                <c:pt idx="1106">
                  <c:v>0.76805555555555594</c:v>
                </c:pt>
                <c:pt idx="1107">
                  <c:v>0.76875000000000038</c:v>
                </c:pt>
                <c:pt idx="1108">
                  <c:v>0.76944444444444482</c:v>
                </c:pt>
                <c:pt idx="1109">
                  <c:v>0.77013888888888915</c:v>
                </c:pt>
                <c:pt idx="1110">
                  <c:v>0.77083333333333381</c:v>
                </c:pt>
                <c:pt idx="1111">
                  <c:v>0.7715277777777777</c:v>
                </c:pt>
                <c:pt idx="1112">
                  <c:v>0.77222222222222214</c:v>
                </c:pt>
                <c:pt idx="1113">
                  <c:v>0.7729166666666667</c:v>
                </c:pt>
                <c:pt idx="1114">
                  <c:v>0.77361111111111136</c:v>
                </c:pt>
                <c:pt idx="1115">
                  <c:v>0.77430555555555591</c:v>
                </c:pt>
                <c:pt idx="1116">
                  <c:v>0.77500000000000024</c:v>
                </c:pt>
                <c:pt idx="1117">
                  <c:v>0.77569444444444513</c:v>
                </c:pt>
                <c:pt idx="1118">
                  <c:v>0.77638888888888913</c:v>
                </c:pt>
                <c:pt idx="1119">
                  <c:v>0.77708333333333346</c:v>
                </c:pt>
                <c:pt idx="1120">
                  <c:v>0.77777777777777801</c:v>
                </c:pt>
                <c:pt idx="1121">
                  <c:v>0.77847222222222212</c:v>
                </c:pt>
                <c:pt idx="1122">
                  <c:v>0.77916666666666667</c:v>
                </c:pt>
                <c:pt idx="1123">
                  <c:v>0.77986111111111123</c:v>
                </c:pt>
                <c:pt idx="1124">
                  <c:v>0.78055555555555567</c:v>
                </c:pt>
                <c:pt idx="1125">
                  <c:v>0.78125</c:v>
                </c:pt>
                <c:pt idx="1126">
                  <c:v>0.78194444444444478</c:v>
                </c:pt>
                <c:pt idx="1127">
                  <c:v>0.78263888888888933</c:v>
                </c:pt>
                <c:pt idx="1128">
                  <c:v>0.78333333333333333</c:v>
                </c:pt>
                <c:pt idx="1129">
                  <c:v>0.78402777777777777</c:v>
                </c:pt>
                <c:pt idx="1130">
                  <c:v>0.78472222222222221</c:v>
                </c:pt>
                <c:pt idx="1131">
                  <c:v>0.78541666666666632</c:v>
                </c:pt>
                <c:pt idx="1132">
                  <c:v>0.78611111111111109</c:v>
                </c:pt>
                <c:pt idx="1133">
                  <c:v>0.78680555555555565</c:v>
                </c:pt>
                <c:pt idx="1134">
                  <c:v>0.78749999999999998</c:v>
                </c:pt>
                <c:pt idx="1135">
                  <c:v>0.78819444444444464</c:v>
                </c:pt>
                <c:pt idx="1136">
                  <c:v>0.78888888888888919</c:v>
                </c:pt>
                <c:pt idx="1137">
                  <c:v>0.7895833333333333</c:v>
                </c:pt>
                <c:pt idx="1138">
                  <c:v>0.79027777777777752</c:v>
                </c:pt>
                <c:pt idx="1139">
                  <c:v>0.7909722222222223</c:v>
                </c:pt>
                <c:pt idx="1140">
                  <c:v>0.79166666666666652</c:v>
                </c:pt>
                <c:pt idx="1141">
                  <c:v>0.79236111111111107</c:v>
                </c:pt>
                <c:pt idx="1142">
                  <c:v>0.79305555555555562</c:v>
                </c:pt>
                <c:pt idx="1143">
                  <c:v>0.7937500000000004</c:v>
                </c:pt>
                <c:pt idx="1144">
                  <c:v>0.79444444444444462</c:v>
                </c:pt>
                <c:pt idx="1145">
                  <c:v>0.79513888888888884</c:v>
                </c:pt>
                <c:pt idx="1146">
                  <c:v>0.79583333333333361</c:v>
                </c:pt>
                <c:pt idx="1147">
                  <c:v>0.7965277777777775</c:v>
                </c:pt>
                <c:pt idx="1148">
                  <c:v>0.79722222222222217</c:v>
                </c:pt>
                <c:pt idx="1149">
                  <c:v>0.7979166666666665</c:v>
                </c:pt>
                <c:pt idx="1150">
                  <c:v>0.79861111111111149</c:v>
                </c:pt>
                <c:pt idx="1151">
                  <c:v>0.7993055555555556</c:v>
                </c:pt>
                <c:pt idx="1152">
                  <c:v>0.79999999999999993</c:v>
                </c:pt>
                <c:pt idx="1153">
                  <c:v>0.80069444444444482</c:v>
                </c:pt>
                <c:pt idx="1154">
                  <c:v>0.80138888888888893</c:v>
                </c:pt>
                <c:pt idx="1155">
                  <c:v>0.8020833333333337</c:v>
                </c:pt>
                <c:pt idx="1156">
                  <c:v>0.8027777777777777</c:v>
                </c:pt>
                <c:pt idx="1157">
                  <c:v>0.80347222222222192</c:v>
                </c:pt>
                <c:pt idx="1158">
                  <c:v>0.80416666666666659</c:v>
                </c:pt>
                <c:pt idx="1159">
                  <c:v>0.80486111111111114</c:v>
                </c:pt>
                <c:pt idx="1160">
                  <c:v>0.80555555555555569</c:v>
                </c:pt>
                <c:pt idx="1161">
                  <c:v>0.80625000000000002</c:v>
                </c:pt>
                <c:pt idx="1162">
                  <c:v>0.80694444444444491</c:v>
                </c:pt>
                <c:pt idx="1163">
                  <c:v>0.80763888888888924</c:v>
                </c:pt>
                <c:pt idx="1164">
                  <c:v>0.80833333333333324</c:v>
                </c:pt>
                <c:pt idx="1165">
                  <c:v>0.80902777777777779</c:v>
                </c:pt>
                <c:pt idx="1166">
                  <c:v>0.80972222222222223</c:v>
                </c:pt>
                <c:pt idx="1167">
                  <c:v>0.81041666666666656</c:v>
                </c:pt>
                <c:pt idx="1168">
                  <c:v>0.81111111111111101</c:v>
                </c:pt>
                <c:pt idx="1169">
                  <c:v>0.811805555555556</c:v>
                </c:pt>
                <c:pt idx="1170">
                  <c:v>0.8125</c:v>
                </c:pt>
                <c:pt idx="1171">
                  <c:v>0.81319444444444478</c:v>
                </c:pt>
                <c:pt idx="1172">
                  <c:v>0.81388888888888933</c:v>
                </c:pt>
                <c:pt idx="1173">
                  <c:v>0.81458333333333333</c:v>
                </c:pt>
                <c:pt idx="1174">
                  <c:v>0.81527777777777777</c:v>
                </c:pt>
                <c:pt idx="1175">
                  <c:v>0.81597222222222221</c:v>
                </c:pt>
                <c:pt idx="1176">
                  <c:v>0.81666666666666676</c:v>
                </c:pt>
                <c:pt idx="1177">
                  <c:v>0.81736111111111109</c:v>
                </c:pt>
                <c:pt idx="1178">
                  <c:v>0.81805555555555565</c:v>
                </c:pt>
                <c:pt idx="1179">
                  <c:v>0.81875000000000031</c:v>
                </c:pt>
                <c:pt idx="1180">
                  <c:v>0.81944444444444464</c:v>
                </c:pt>
                <c:pt idx="1181">
                  <c:v>0.82013888888888919</c:v>
                </c:pt>
                <c:pt idx="1182">
                  <c:v>0.82083333333333364</c:v>
                </c:pt>
                <c:pt idx="1183">
                  <c:v>0.82152777777777752</c:v>
                </c:pt>
                <c:pt idx="1184">
                  <c:v>0.8222222222222223</c:v>
                </c:pt>
                <c:pt idx="1185">
                  <c:v>0.82291666666666652</c:v>
                </c:pt>
                <c:pt idx="1186">
                  <c:v>0.8236111111111114</c:v>
                </c:pt>
                <c:pt idx="1187">
                  <c:v>0.82430555555555562</c:v>
                </c:pt>
                <c:pt idx="1188">
                  <c:v>0.8250000000000004</c:v>
                </c:pt>
                <c:pt idx="1189">
                  <c:v>0.82569444444444484</c:v>
                </c:pt>
                <c:pt idx="1190">
                  <c:v>0.82638888888888884</c:v>
                </c:pt>
                <c:pt idx="1191">
                  <c:v>0.82708333333333361</c:v>
                </c:pt>
                <c:pt idx="1192">
                  <c:v>0.82777777777777783</c:v>
                </c:pt>
                <c:pt idx="1193">
                  <c:v>0.82847222222222217</c:v>
                </c:pt>
                <c:pt idx="1194">
                  <c:v>0.8291666666666665</c:v>
                </c:pt>
                <c:pt idx="1195">
                  <c:v>0.82986111111111149</c:v>
                </c:pt>
                <c:pt idx="1196">
                  <c:v>0.8305555555555556</c:v>
                </c:pt>
                <c:pt idx="1197">
                  <c:v>0.83124999999999993</c:v>
                </c:pt>
                <c:pt idx="1198">
                  <c:v>0.83194444444444482</c:v>
                </c:pt>
                <c:pt idx="1199">
                  <c:v>0.83263888888888926</c:v>
                </c:pt>
                <c:pt idx="1200">
                  <c:v>0.8333333333333337</c:v>
                </c:pt>
                <c:pt idx="1201">
                  <c:v>0.8340277777777777</c:v>
                </c:pt>
                <c:pt idx="1202">
                  <c:v>0.83472222222222225</c:v>
                </c:pt>
                <c:pt idx="1203">
                  <c:v>0.83541666666666659</c:v>
                </c:pt>
                <c:pt idx="1204">
                  <c:v>0.83611111111111114</c:v>
                </c:pt>
                <c:pt idx="1205">
                  <c:v>0.83680555555555591</c:v>
                </c:pt>
                <c:pt idx="1206">
                  <c:v>0.83750000000000002</c:v>
                </c:pt>
                <c:pt idx="1207">
                  <c:v>0.83819444444444491</c:v>
                </c:pt>
                <c:pt idx="1208">
                  <c:v>0.83888888888888924</c:v>
                </c:pt>
                <c:pt idx="1209">
                  <c:v>0.83958333333333324</c:v>
                </c:pt>
                <c:pt idx="1210">
                  <c:v>0.84027777777777779</c:v>
                </c:pt>
                <c:pt idx="1211">
                  <c:v>0.84097222222222223</c:v>
                </c:pt>
                <c:pt idx="1212">
                  <c:v>0.84166666666666667</c:v>
                </c:pt>
                <c:pt idx="1213">
                  <c:v>0.84236111111111101</c:v>
                </c:pt>
                <c:pt idx="1214">
                  <c:v>0.843055555555556</c:v>
                </c:pt>
                <c:pt idx="1215">
                  <c:v>0.84375000000000033</c:v>
                </c:pt>
                <c:pt idx="1216">
                  <c:v>0.84444444444444478</c:v>
                </c:pt>
                <c:pt idx="1217">
                  <c:v>0.84513888888888933</c:v>
                </c:pt>
                <c:pt idx="1218">
                  <c:v>0.84583333333333366</c:v>
                </c:pt>
                <c:pt idx="1219">
                  <c:v>0.84652777777777777</c:v>
                </c:pt>
                <c:pt idx="1220">
                  <c:v>0.84722222222222221</c:v>
                </c:pt>
                <c:pt idx="1221">
                  <c:v>0.84791666666666676</c:v>
                </c:pt>
                <c:pt idx="1222">
                  <c:v>0.84861111111111143</c:v>
                </c:pt>
                <c:pt idx="1223">
                  <c:v>0.84930555555555565</c:v>
                </c:pt>
                <c:pt idx="1224">
                  <c:v>0.85000000000000031</c:v>
                </c:pt>
                <c:pt idx="1225">
                  <c:v>0.85069444444444509</c:v>
                </c:pt>
                <c:pt idx="1226">
                  <c:v>0.85138888888888919</c:v>
                </c:pt>
                <c:pt idx="1227">
                  <c:v>0.85208333333333364</c:v>
                </c:pt>
                <c:pt idx="1228">
                  <c:v>0.85277777777777775</c:v>
                </c:pt>
                <c:pt idx="1229">
                  <c:v>0.8534722222222223</c:v>
                </c:pt>
                <c:pt idx="1230">
                  <c:v>0.85416666666666652</c:v>
                </c:pt>
                <c:pt idx="1231">
                  <c:v>0.8548611111111114</c:v>
                </c:pt>
                <c:pt idx="1232">
                  <c:v>0.85555555555555562</c:v>
                </c:pt>
                <c:pt idx="1233">
                  <c:v>0.8562500000000004</c:v>
                </c:pt>
                <c:pt idx="1234">
                  <c:v>0.85694444444444484</c:v>
                </c:pt>
                <c:pt idx="1235">
                  <c:v>0.85763888888888928</c:v>
                </c:pt>
                <c:pt idx="1236">
                  <c:v>0.85833333333333361</c:v>
                </c:pt>
                <c:pt idx="1237">
                  <c:v>0.85902777777777783</c:v>
                </c:pt>
                <c:pt idx="1238">
                  <c:v>0.8597222222222225</c:v>
                </c:pt>
                <c:pt idx="1239">
                  <c:v>0.8604166666666665</c:v>
                </c:pt>
                <c:pt idx="1240">
                  <c:v>0.86111111111111149</c:v>
                </c:pt>
                <c:pt idx="1241">
                  <c:v>0.86180555555555594</c:v>
                </c:pt>
                <c:pt idx="1242">
                  <c:v>0.86249999999999993</c:v>
                </c:pt>
                <c:pt idx="1243">
                  <c:v>0.86319444444444482</c:v>
                </c:pt>
                <c:pt idx="1244">
                  <c:v>0.86388888888888926</c:v>
                </c:pt>
                <c:pt idx="1245">
                  <c:v>0.8645833333333337</c:v>
                </c:pt>
                <c:pt idx="1246">
                  <c:v>0.8652777777777777</c:v>
                </c:pt>
                <c:pt idx="1247">
                  <c:v>0.86597222222222225</c:v>
                </c:pt>
                <c:pt idx="1248">
                  <c:v>0.8666666666666667</c:v>
                </c:pt>
                <c:pt idx="1249">
                  <c:v>0.86736111111111114</c:v>
                </c:pt>
                <c:pt idx="1250">
                  <c:v>0.86805555555555591</c:v>
                </c:pt>
                <c:pt idx="1251">
                  <c:v>0.86875000000000036</c:v>
                </c:pt>
                <c:pt idx="1252">
                  <c:v>0.86944444444444491</c:v>
                </c:pt>
                <c:pt idx="1253">
                  <c:v>0.87013888888888924</c:v>
                </c:pt>
                <c:pt idx="1254">
                  <c:v>0.87083333333333368</c:v>
                </c:pt>
                <c:pt idx="1255">
                  <c:v>0.87152777777777779</c:v>
                </c:pt>
                <c:pt idx="1256">
                  <c:v>0.87222222222222223</c:v>
                </c:pt>
                <c:pt idx="1257">
                  <c:v>0.87291666666666667</c:v>
                </c:pt>
                <c:pt idx="1258">
                  <c:v>0.87361111111111134</c:v>
                </c:pt>
                <c:pt idx="1259">
                  <c:v>0.874305555555556</c:v>
                </c:pt>
                <c:pt idx="1260">
                  <c:v>0.87500000000000033</c:v>
                </c:pt>
                <c:pt idx="1261">
                  <c:v>0.87569444444444511</c:v>
                </c:pt>
                <c:pt idx="1262">
                  <c:v>0.87638888888888933</c:v>
                </c:pt>
                <c:pt idx="1263">
                  <c:v>0.87708333333333366</c:v>
                </c:pt>
                <c:pt idx="1264">
                  <c:v>0.8777777777777781</c:v>
                </c:pt>
                <c:pt idx="1265">
                  <c:v>0.87847222222222221</c:v>
                </c:pt>
                <c:pt idx="1266">
                  <c:v>0.87916666666666676</c:v>
                </c:pt>
                <c:pt idx="1267">
                  <c:v>0.87986111111111143</c:v>
                </c:pt>
                <c:pt idx="1268">
                  <c:v>0.88055555555555554</c:v>
                </c:pt>
                <c:pt idx="1269">
                  <c:v>0.88125000000000009</c:v>
                </c:pt>
                <c:pt idx="1270">
                  <c:v>0.88194444444444475</c:v>
                </c:pt>
                <c:pt idx="1271">
                  <c:v>0.88263888888888931</c:v>
                </c:pt>
                <c:pt idx="1272">
                  <c:v>0.88333333333333341</c:v>
                </c:pt>
                <c:pt idx="1273">
                  <c:v>0.88402777777777752</c:v>
                </c:pt>
                <c:pt idx="1274">
                  <c:v>0.88472222222222241</c:v>
                </c:pt>
                <c:pt idx="1275">
                  <c:v>0.8854166666666663</c:v>
                </c:pt>
                <c:pt idx="1276">
                  <c:v>0.88611111111111118</c:v>
                </c:pt>
                <c:pt idx="1277">
                  <c:v>0.88680555555555574</c:v>
                </c:pt>
                <c:pt idx="1278">
                  <c:v>0.88750000000000018</c:v>
                </c:pt>
                <c:pt idx="1279">
                  <c:v>0.88819444444444462</c:v>
                </c:pt>
                <c:pt idx="1280">
                  <c:v>0.88888888888888895</c:v>
                </c:pt>
                <c:pt idx="1281">
                  <c:v>0.8895833333333335</c:v>
                </c:pt>
                <c:pt idx="1282">
                  <c:v>0.89027777777777761</c:v>
                </c:pt>
                <c:pt idx="1283">
                  <c:v>0.89097222222222228</c:v>
                </c:pt>
                <c:pt idx="1284">
                  <c:v>0.8916666666666665</c:v>
                </c:pt>
                <c:pt idx="1285">
                  <c:v>0.89236111111111127</c:v>
                </c:pt>
                <c:pt idx="1286">
                  <c:v>0.89305555555555571</c:v>
                </c:pt>
                <c:pt idx="1287">
                  <c:v>0.89375000000000004</c:v>
                </c:pt>
                <c:pt idx="1288">
                  <c:v>0.8944444444444446</c:v>
                </c:pt>
                <c:pt idx="1289">
                  <c:v>0.89513888888888904</c:v>
                </c:pt>
                <c:pt idx="1290">
                  <c:v>0.8958333333333337</c:v>
                </c:pt>
                <c:pt idx="1291">
                  <c:v>0.89652777777777759</c:v>
                </c:pt>
                <c:pt idx="1292">
                  <c:v>0.89722222222222203</c:v>
                </c:pt>
                <c:pt idx="1293">
                  <c:v>0.89791666666666659</c:v>
                </c:pt>
                <c:pt idx="1294">
                  <c:v>0.89861111111111125</c:v>
                </c:pt>
                <c:pt idx="1295">
                  <c:v>0.89930555555555569</c:v>
                </c:pt>
                <c:pt idx="1296">
                  <c:v>0.9</c:v>
                </c:pt>
                <c:pt idx="1297">
                  <c:v>0.90069444444444491</c:v>
                </c:pt>
                <c:pt idx="1298">
                  <c:v>0.90138888888888891</c:v>
                </c:pt>
                <c:pt idx="1299">
                  <c:v>0.90208333333333324</c:v>
                </c:pt>
                <c:pt idx="1300">
                  <c:v>0.90277777777777779</c:v>
                </c:pt>
                <c:pt idx="1301">
                  <c:v>0.9034722222222219</c:v>
                </c:pt>
                <c:pt idx="1302">
                  <c:v>0.90416666666666656</c:v>
                </c:pt>
                <c:pt idx="1303">
                  <c:v>0.90486111111111101</c:v>
                </c:pt>
                <c:pt idx="1304">
                  <c:v>0.90555555555555567</c:v>
                </c:pt>
                <c:pt idx="1305">
                  <c:v>0.90625</c:v>
                </c:pt>
                <c:pt idx="1306">
                  <c:v>0.90694444444444478</c:v>
                </c:pt>
                <c:pt idx="1307">
                  <c:v>0.90763888888888933</c:v>
                </c:pt>
                <c:pt idx="1308">
                  <c:v>0.90833333333333333</c:v>
                </c:pt>
                <c:pt idx="1309">
                  <c:v>0.90902777777777777</c:v>
                </c:pt>
                <c:pt idx="1310">
                  <c:v>0.90972222222222221</c:v>
                </c:pt>
                <c:pt idx="1311">
                  <c:v>0.91041666666666632</c:v>
                </c:pt>
                <c:pt idx="1312">
                  <c:v>0.91111111111111109</c:v>
                </c:pt>
                <c:pt idx="1313">
                  <c:v>0.91180555555555565</c:v>
                </c:pt>
                <c:pt idx="1314">
                  <c:v>0.91249999999999998</c:v>
                </c:pt>
                <c:pt idx="1315">
                  <c:v>0.91319444444444464</c:v>
                </c:pt>
                <c:pt idx="1316">
                  <c:v>0.91388888888888919</c:v>
                </c:pt>
                <c:pt idx="1317">
                  <c:v>0.9145833333333333</c:v>
                </c:pt>
                <c:pt idx="1318">
                  <c:v>0.91527777777777752</c:v>
                </c:pt>
                <c:pt idx="1319">
                  <c:v>0.9159722222222223</c:v>
                </c:pt>
                <c:pt idx="1320">
                  <c:v>0.91666666666666652</c:v>
                </c:pt>
                <c:pt idx="1321">
                  <c:v>0.91736111111111107</c:v>
                </c:pt>
                <c:pt idx="1322">
                  <c:v>0.91805555555555562</c:v>
                </c:pt>
                <c:pt idx="1323">
                  <c:v>0.9187500000000004</c:v>
                </c:pt>
                <c:pt idx="1324">
                  <c:v>0.91944444444444462</c:v>
                </c:pt>
                <c:pt idx="1325">
                  <c:v>0.92013888888888884</c:v>
                </c:pt>
                <c:pt idx="1326">
                  <c:v>0.92083333333333361</c:v>
                </c:pt>
                <c:pt idx="1327">
                  <c:v>0.9215277777777775</c:v>
                </c:pt>
                <c:pt idx="1328">
                  <c:v>0.92222222222222217</c:v>
                </c:pt>
                <c:pt idx="1329">
                  <c:v>0.9229166666666665</c:v>
                </c:pt>
                <c:pt idx="1330">
                  <c:v>0.92361111111111149</c:v>
                </c:pt>
                <c:pt idx="1331">
                  <c:v>0.9243055555555556</c:v>
                </c:pt>
                <c:pt idx="1332">
                  <c:v>0.92499999999999993</c:v>
                </c:pt>
                <c:pt idx="1333">
                  <c:v>0.92569444444444482</c:v>
                </c:pt>
                <c:pt idx="1334">
                  <c:v>0.92638888888888893</c:v>
                </c:pt>
                <c:pt idx="1335">
                  <c:v>0.9270833333333337</c:v>
                </c:pt>
                <c:pt idx="1336">
                  <c:v>0.9277777777777777</c:v>
                </c:pt>
                <c:pt idx="1337">
                  <c:v>0.92847222222222192</c:v>
                </c:pt>
                <c:pt idx="1338">
                  <c:v>0.92916666666666659</c:v>
                </c:pt>
                <c:pt idx="1339">
                  <c:v>0.92986111111111114</c:v>
                </c:pt>
                <c:pt idx="1340">
                  <c:v>0.93055555555555569</c:v>
                </c:pt>
                <c:pt idx="1341">
                  <c:v>0.93125000000000002</c:v>
                </c:pt>
                <c:pt idx="1342">
                  <c:v>0.93194444444444491</c:v>
                </c:pt>
                <c:pt idx="1343">
                  <c:v>0.93263888888888924</c:v>
                </c:pt>
                <c:pt idx="1344">
                  <c:v>0.93333333333333324</c:v>
                </c:pt>
                <c:pt idx="1345">
                  <c:v>0.93402777777777779</c:v>
                </c:pt>
                <c:pt idx="1346">
                  <c:v>0.93472222222222223</c:v>
                </c:pt>
                <c:pt idx="1347">
                  <c:v>0.93541666666666656</c:v>
                </c:pt>
                <c:pt idx="1348">
                  <c:v>0.93611111111111101</c:v>
                </c:pt>
                <c:pt idx="1349">
                  <c:v>0.936805555555556</c:v>
                </c:pt>
                <c:pt idx="1350">
                  <c:v>0.9375</c:v>
                </c:pt>
                <c:pt idx="1351">
                  <c:v>0.93819444444444478</c:v>
                </c:pt>
                <c:pt idx="1352">
                  <c:v>0.93888888888888933</c:v>
                </c:pt>
                <c:pt idx="1353">
                  <c:v>0.93958333333333333</c:v>
                </c:pt>
                <c:pt idx="1354">
                  <c:v>0.94027777777777777</c:v>
                </c:pt>
                <c:pt idx="1355">
                  <c:v>0.94097222222222221</c:v>
                </c:pt>
                <c:pt idx="1356">
                  <c:v>0.94166666666666676</c:v>
                </c:pt>
                <c:pt idx="1357">
                  <c:v>0.94236111111111109</c:v>
                </c:pt>
                <c:pt idx="1358">
                  <c:v>0.94305555555555565</c:v>
                </c:pt>
                <c:pt idx="1359">
                  <c:v>0.94375000000000031</c:v>
                </c:pt>
                <c:pt idx="1360">
                  <c:v>0.94444444444444464</c:v>
                </c:pt>
                <c:pt idx="1361">
                  <c:v>0.94513888888888919</c:v>
                </c:pt>
                <c:pt idx="1362">
                  <c:v>0.94583333333333364</c:v>
                </c:pt>
                <c:pt idx="1363">
                  <c:v>0.94652777777777752</c:v>
                </c:pt>
                <c:pt idx="1364">
                  <c:v>0.9472222222222223</c:v>
                </c:pt>
                <c:pt idx="1365">
                  <c:v>0.94791666666666652</c:v>
                </c:pt>
                <c:pt idx="1366">
                  <c:v>0.9486111111111114</c:v>
                </c:pt>
                <c:pt idx="1367">
                  <c:v>0.94930555555555562</c:v>
                </c:pt>
                <c:pt idx="1368">
                  <c:v>0.9500000000000004</c:v>
                </c:pt>
                <c:pt idx="1369">
                  <c:v>0.95069444444444484</c:v>
                </c:pt>
                <c:pt idx="1370">
                  <c:v>0.95138888888888884</c:v>
                </c:pt>
                <c:pt idx="1371">
                  <c:v>0.95208333333333361</c:v>
                </c:pt>
                <c:pt idx="1372">
                  <c:v>0.95277777777777783</c:v>
                </c:pt>
                <c:pt idx="1373">
                  <c:v>0.95347222222222217</c:v>
                </c:pt>
                <c:pt idx="1374">
                  <c:v>0.9541666666666665</c:v>
                </c:pt>
                <c:pt idx="1375">
                  <c:v>0.95486111111111149</c:v>
                </c:pt>
                <c:pt idx="1376">
                  <c:v>0.9555555555555556</c:v>
                </c:pt>
                <c:pt idx="1377">
                  <c:v>0.95624999999999993</c:v>
                </c:pt>
                <c:pt idx="1378">
                  <c:v>0.95694444444444482</c:v>
                </c:pt>
                <c:pt idx="1379">
                  <c:v>0.95763888888888926</c:v>
                </c:pt>
                <c:pt idx="1380">
                  <c:v>0.9583333333333337</c:v>
                </c:pt>
                <c:pt idx="1381">
                  <c:v>0.9590277777777777</c:v>
                </c:pt>
                <c:pt idx="1382">
                  <c:v>0.95972222222222225</c:v>
                </c:pt>
                <c:pt idx="1383">
                  <c:v>0.96041666666666659</c:v>
                </c:pt>
                <c:pt idx="1384">
                  <c:v>0.96111111111111114</c:v>
                </c:pt>
                <c:pt idx="1385">
                  <c:v>0.96180555555555591</c:v>
                </c:pt>
                <c:pt idx="1386">
                  <c:v>0.96250000000000002</c:v>
                </c:pt>
                <c:pt idx="1387">
                  <c:v>0.96319444444444491</c:v>
                </c:pt>
                <c:pt idx="1388">
                  <c:v>0.96388888888888924</c:v>
                </c:pt>
                <c:pt idx="1389">
                  <c:v>0.96458333333333324</c:v>
                </c:pt>
                <c:pt idx="1390">
                  <c:v>0.96527777777777779</c:v>
                </c:pt>
                <c:pt idx="1391">
                  <c:v>0.96597222222222223</c:v>
                </c:pt>
                <c:pt idx="1392">
                  <c:v>0.96666666666666667</c:v>
                </c:pt>
                <c:pt idx="1393">
                  <c:v>0.96736111111111101</c:v>
                </c:pt>
                <c:pt idx="1394">
                  <c:v>0.968055555555556</c:v>
                </c:pt>
                <c:pt idx="1395">
                  <c:v>0.96875000000000033</c:v>
                </c:pt>
                <c:pt idx="1396">
                  <c:v>0.96944444444444478</c:v>
                </c:pt>
                <c:pt idx="1397">
                  <c:v>0.97013888888888922</c:v>
                </c:pt>
                <c:pt idx="1398">
                  <c:v>0.97083333333333355</c:v>
                </c:pt>
                <c:pt idx="1399">
                  <c:v>0.97152777777777766</c:v>
                </c:pt>
                <c:pt idx="1400">
                  <c:v>0.9722222222222221</c:v>
                </c:pt>
                <c:pt idx="1401">
                  <c:v>0.97291666666666654</c:v>
                </c:pt>
                <c:pt idx="1402">
                  <c:v>0.97361111111111132</c:v>
                </c:pt>
                <c:pt idx="1403">
                  <c:v>0.97430555555555565</c:v>
                </c:pt>
                <c:pt idx="1404">
                  <c:v>0.9750000000000002</c:v>
                </c:pt>
                <c:pt idx="1405">
                  <c:v>0.97569444444444486</c:v>
                </c:pt>
                <c:pt idx="1406">
                  <c:v>0.97638888888888908</c:v>
                </c:pt>
                <c:pt idx="1407">
                  <c:v>0.97708333333333353</c:v>
                </c:pt>
                <c:pt idx="1408">
                  <c:v>0.97777777777777763</c:v>
                </c:pt>
                <c:pt idx="1409">
                  <c:v>0.97847222222222219</c:v>
                </c:pt>
                <c:pt idx="1410">
                  <c:v>0.97916666666666641</c:v>
                </c:pt>
                <c:pt idx="1411">
                  <c:v>0.97986111111111129</c:v>
                </c:pt>
                <c:pt idx="1412">
                  <c:v>0.98055555555555551</c:v>
                </c:pt>
                <c:pt idx="1413">
                  <c:v>0.98125000000000007</c:v>
                </c:pt>
                <c:pt idx="1414">
                  <c:v>0.98194444444444462</c:v>
                </c:pt>
                <c:pt idx="1415">
                  <c:v>0.98263888888888884</c:v>
                </c:pt>
                <c:pt idx="1416">
                  <c:v>0.98333333333333339</c:v>
                </c:pt>
                <c:pt idx="1417">
                  <c:v>0.9840277777777775</c:v>
                </c:pt>
                <c:pt idx="1418">
                  <c:v>0.98472222222222217</c:v>
                </c:pt>
                <c:pt idx="1419">
                  <c:v>0.98541666666666616</c:v>
                </c:pt>
                <c:pt idx="1420">
                  <c:v>0.98611111111111116</c:v>
                </c:pt>
                <c:pt idx="1421">
                  <c:v>0.9868055555555556</c:v>
                </c:pt>
                <c:pt idx="1422">
                  <c:v>0.9874999999999996</c:v>
                </c:pt>
                <c:pt idx="1423">
                  <c:v>0.9881944444444446</c:v>
                </c:pt>
                <c:pt idx="1424">
                  <c:v>0.98888888888888893</c:v>
                </c:pt>
                <c:pt idx="1425">
                  <c:v>0.98958333333333337</c:v>
                </c:pt>
                <c:pt idx="1426">
                  <c:v>0.99027777777777759</c:v>
                </c:pt>
                <c:pt idx="1427">
                  <c:v>0.99097222222222192</c:v>
                </c:pt>
                <c:pt idx="1428">
                  <c:v>0.99166666666666659</c:v>
                </c:pt>
                <c:pt idx="1429">
                  <c:v>0.99236111111111081</c:v>
                </c:pt>
                <c:pt idx="1430">
                  <c:v>0.99305555555555569</c:v>
                </c:pt>
                <c:pt idx="1431">
                  <c:v>0.99375000000000002</c:v>
                </c:pt>
                <c:pt idx="1432">
                  <c:v>0.99444444444444469</c:v>
                </c:pt>
                <c:pt idx="1433">
                  <c:v>0.99513888888888891</c:v>
                </c:pt>
                <c:pt idx="1434">
                  <c:v>0.99583333333333324</c:v>
                </c:pt>
                <c:pt idx="1435">
                  <c:v>0.99652777777777757</c:v>
                </c:pt>
                <c:pt idx="1436">
                  <c:v>0.9972222222222219</c:v>
                </c:pt>
                <c:pt idx="1437">
                  <c:v>0.99791666666666656</c:v>
                </c:pt>
                <c:pt idx="1438">
                  <c:v>0.99861111111111101</c:v>
                </c:pt>
                <c:pt idx="1439">
                  <c:v>0.99930555555555567</c:v>
                </c:pt>
              </c:numCache>
            </c:numRef>
          </c:xVal>
          <c:yVal>
            <c:numRef>
              <c:f>AE33_20151028!$BT$9:$BT$1448</c:f>
              <c:numCache>
                <c:formatCode>General</c:formatCode>
                <c:ptCount val="1440"/>
                <c:pt idx="0">
                  <c:v>55.729000000000013</c:v>
                </c:pt>
                <c:pt idx="1">
                  <c:v>44.161000000000001</c:v>
                </c:pt>
                <c:pt idx="2">
                  <c:v>34.324000000000005</c:v>
                </c:pt>
                <c:pt idx="3">
                  <c:v>37.480999999999995</c:v>
                </c:pt>
                <c:pt idx="4">
                  <c:v>40.919000000000004</c:v>
                </c:pt>
                <c:pt idx="5">
                  <c:v>39.263000000000012</c:v>
                </c:pt>
                <c:pt idx="6">
                  <c:v>44.067</c:v>
                </c:pt>
                <c:pt idx="7">
                  <c:v>45.092000000000013</c:v>
                </c:pt>
                <c:pt idx="8">
                  <c:v>48.712000000000003</c:v>
                </c:pt>
                <c:pt idx="9">
                  <c:v>51.135000000000012</c:v>
                </c:pt>
                <c:pt idx="10">
                  <c:v>47.159000000000006</c:v>
                </c:pt>
                <c:pt idx="11">
                  <c:v>46.508000000000003</c:v>
                </c:pt>
                <c:pt idx="12">
                  <c:v>46.364000000000004</c:v>
                </c:pt>
                <c:pt idx="13">
                  <c:v>45.893000000000001</c:v>
                </c:pt>
                <c:pt idx="14">
                  <c:v>44.309999999999995</c:v>
                </c:pt>
                <c:pt idx="15">
                  <c:v>48.591000000000001</c:v>
                </c:pt>
                <c:pt idx="16">
                  <c:v>48.262000000000022</c:v>
                </c:pt>
                <c:pt idx="17">
                  <c:v>46.405000000000001</c:v>
                </c:pt>
                <c:pt idx="18">
                  <c:v>47.932000000000002</c:v>
                </c:pt>
                <c:pt idx="24">
                  <c:v>59.09</c:v>
                </c:pt>
                <c:pt idx="25">
                  <c:v>60.572000000000003</c:v>
                </c:pt>
                <c:pt idx="26">
                  <c:v>60.916000000000004</c:v>
                </c:pt>
                <c:pt idx="27">
                  <c:v>53.87</c:v>
                </c:pt>
                <c:pt idx="28">
                  <c:v>56.349999999999994</c:v>
                </c:pt>
                <c:pt idx="29">
                  <c:v>57.453999999999994</c:v>
                </c:pt>
                <c:pt idx="30">
                  <c:v>55.179000000000002</c:v>
                </c:pt>
                <c:pt idx="31">
                  <c:v>47.887999999999998</c:v>
                </c:pt>
                <c:pt idx="32">
                  <c:v>49.048000000000002</c:v>
                </c:pt>
                <c:pt idx="33">
                  <c:v>48.317999999999998</c:v>
                </c:pt>
                <c:pt idx="34">
                  <c:v>50.49</c:v>
                </c:pt>
                <c:pt idx="35">
                  <c:v>46.136000000000003</c:v>
                </c:pt>
                <c:pt idx="36">
                  <c:v>39.572000000000003</c:v>
                </c:pt>
                <c:pt idx="37">
                  <c:v>40.275000000000013</c:v>
                </c:pt>
                <c:pt idx="38">
                  <c:v>43.717000000000006</c:v>
                </c:pt>
                <c:pt idx="39">
                  <c:v>43.838000000000001</c:v>
                </c:pt>
                <c:pt idx="40">
                  <c:v>40.862000000000002</c:v>
                </c:pt>
                <c:pt idx="41">
                  <c:v>48.107000000000006</c:v>
                </c:pt>
                <c:pt idx="42">
                  <c:v>44.576000000000001</c:v>
                </c:pt>
                <c:pt idx="43">
                  <c:v>38.858999999999995</c:v>
                </c:pt>
                <c:pt idx="44">
                  <c:v>41.741</c:v>
                </c:pt>
                <c:pt idx="45">
                  <c:v>45.613</c:v>
                </c:pt>
                <c:pt idx="46">
                  <c:v>44.98</c:v>
                </c:pt>
                <c:pt idx="47">
                  <c:v>36.262000000000022</c:v>
                </c:pt>
                <c:pt idx="48">
                  <c:v>36.358999999999995</c:v>
                </c:pt>
                <c:pt idx="49">
                  <c:v>37.648000000000003</c:v>
                </c:pt>
                <c:pt idx="50">
                  <c:v>39.827000000000005</c:v>
                </c:pt>
                <c:pt idx="51">
                  <c:v>41.774000000000001</c:v>
                </c:pt>
                <c:pt idx="52">
                  <c:v>32.928000000000011</c:v>
                </c:pt>
                <c:pt idx="53">
                  <c:v>29.896999999999988</c:v>
                </c:pt>
                <c:pt idx="54">
                  <c:v>31.561999999999991</c:v>
                </c:pt>
                <c:pt idx="55">
                  <c:v>35.745000000000012</c:v>
                </c:pt>
                <c:pt idx="56">
                  <c:v>38.905000000000001</c:v>
                </c:pt>
                <c:pt idx="57">
                  <c:v>31.233000000000001</c:v>
                </c:pt>
                <c:pt idx="58">
                  <c:v>32.493000000000002</c:v>
                </c:pt>
                <c:pt idx="59">
                  <c:v>39.219000000000001</c:v>
                </c:pt>
                <c:pt idx="60">
                  <c:v>32.242000000000012</c:v>
                </c:pt>
                <c:pt idx="61">
                  <c:v>28.084</c:v>
                </c:pt>
                <c:pt idx="62">
                  <c:v>28.602</c:v>
                </c:pt>
                <c:pt idx="63">
                  <c:v>31.652000000000001</c:v>
                </c:pt>
                <c:pt idx="64">
                  <c:v>34.413999999999994</c:v>
                </c:pt>
                <c:pt idx="65">
                  <c:v>35.916000000000004</c:v>
                </c:pt>
                <c:pt idx="66">
                  <c:v>35.046000000000006</c:v>
                </c:pt>
                <c:pt idx="67">
                  <c:v>33</c:v>
                </c:pt>
                <c:pt idx="68">
                  <c:v>30.521000000000001</c:v>
                </c:pt>
                <c:pt idx="69">
                  <c:v>28.625</c:v>
                </c:pt>
                <c:pt idx="70">
                  <c:v>27.939</c:v>
                </c:pt>
                <c:pt idx="71">
                  <c:v>27.123000000000001</c:v>
                </c:pt>
                <c:pt idx="72">
                  <c:v>26.201000000000001</c:v>
                </c:pt>
                <c:pt idx="73">
                  <c:v>25.324999999999999</c:v>
                </c:pt>
                <c:pt idx="74">
                  <c:v>24.401</c:v>
                </c:pt>
                <c:pt idx="75">
                  <c:v>23.41</c:v>
                </c:pt>
                <c:pt idx="76">
                  <c:v>22.866</c:v>
                </c:pt>
                <c:pt idx="77">
                  <c:v>22.54</c:v>
                </c:pt>
                <c:pt idx="78">
                  <c:v>22.396000000000001</c:v>
                </c:pt>
                <c:pt idx="79">
                  <c:v>22.888999999999989</c:v>
                </c:pt>
                <c:pt idx="80">
                  <c:v>23.558</c:v>
                </c:pt>
                <c:pt idx="81">
                  <c:v>24.856999999999999</c:v>
                </c:pt>
                <c:pt idx="82">
                  <c:v>26.120999999999999</c:v>
                </c:pt>
                <c:pt idx="83">
                  <c:v>27.379000000000001</c:v>
                </c:pt>
                <c:pt idx="84">
                  <c:v>27.372</c:v>
                </c:pt>
                <c:pt idx="85">
                  <c:v>26.26799999999999</c:v>
                </c:pt>
                <c:pt idx="86">
                  <c:v>25.277000000000001</c:v>
                </c:pt>
                <c:pt idx="87">
                  <c:v>24.285999999999984</c:v>
                </c:pt>
                <c:pt idx="88">
                  <c:v>24.074000000000005</c:v>
                </c:pt>
                <c:pt idx="89">
                  <c:v>23.518999999999988</c:v>
                </c:pt>
                <c:pt idx="90">
                  <c:v>23.298999999999989</c:v>
                </c:pt>
                <c:pt idx="91">
                  <c:v>22.771999999999988</c:v>
                </c:pt>
                <c:pt idx="92">
                  <c:v>22.17</c:v>
                </c:pt>
                <c:pt idx="93">
                  <c:v>21.224999999999991</c:v>
                </c:pt>
                <c:pt idx="94">
                  <c:v>20.33700000000001</c:v>
                </c:pt>
                <c:pt idx="95">
                  <c:v>19.747</c:v>
                </c:pt>
                <c:pt idx="96">
                  <c:v>19.388000000000002</c:v>
                </c:pt>
                <c:pt idx="97">
                  <c:v>19.152000000000001</c:v>
                </c:pt>
                <c:pt idx="98">
                  <c:v>18.905999999999985</c:v>
                </c:pt>
                <c:pt idx="99">
                  <c:v>18.692</c:v>
                </c:pt>
                <c:pt idx="100">
                  <c:v>18.166</c:v>
                </c:pt>
                <c:pt idx="101">
                  <c:v>18.036999999999999</c:v>
                </c:pt>
                <c:pt idx="102">
                  <c:v>17.818000000000001</c:v>
                </c:pt>
                <c:pt idx="103">
                  <c:v>17.449000000000002</c:v>
                </c:pt>
                <c:pt idx="104">
                  <c:v>17.472999999999985</c:v>
                </c:pt>
                <c:pt idx="105">
                  <c:v>17.390999999999988</c:v>
                </c:pt>
                <c:pt idx="106">
                  <c:v>17.44799999999999</c:v>
                </c:pt>
                <c:pt idx="107">
                  <c:v>17.553999999999988</c:v>
                </c:pt>
                <c:pt idx="108">
                  <c:v>17.263999999999989</c:v>
                </c:pt>
                <c:pt idx="109">
                  <c:v>18.212</c:v>
                </c:pt>
                <c:pt idx="110">
                  <c:v>21.535</c:v>
                </c:pt>
                <c:pt idx="111">
                  <c:v>16.114000000000011</c:v>
                </c:pt>
                <c:pt idx="112">
                  <c:v>15.474</c:v>
                </c:pt>
                <c:pt idx="113">
                  <c:v>14.849</c:v>
                </c:pt>
                <c:pt idx="114">
                  <c:v>14.379000000000005</c:v>
                </c:pt>
                <c:pt idx="115">
                  <c:v>14.442</c:v>
                </c:pt>
                <c:pt idx="116">
                  <c:v>13.847</c:v>
                </c:pt>
                <c:pt idx="117">
                  <c:v>13.864000000000004</c:v>
                </c:pt>
                <c:pt idx="118">
                  <c:v>13.505000000000004</c:v>
                </c:pt>
                <c:pt idx="119">
                  <c:v>13.079000000000002</c:v>
                </c:pt>
                <c:pt idx="120">
                  <c:v>13.093</c:v>
                </c:pt>
                <c:pt idx="121">
                  <c:v>12.739000000000001</c:v>
                </c:pt>
                <c:pt idx="122">
                  <c:v>12.476000000000004</c:v>
                </c:pt>
                <c:pt idx="123">
                  <c:v>12.159000000000002</c:v>
                </c:pt>
                <c:pt idx="124">
                  <c:v>12.037999999999998</c:v>
                </c:pt>
                <c:pt idx="125">
                  <c:v>11.76</c:v>
                </c:pt>
                <c:pt idx="126">
                  <c:v>11.396000000000004</c:v>
                </c:pt>
                <c:pt idx="127">
                  <c:v>11.269</c:v>
                </c:pt>
                <c:pt idx="128">
                  <c:v>11.114000000000001</c:v>
                </c:pt>
                <c:pt idx="129">
                  <c:v>11.04</c:v>
                </c:pt>
                <c:pt idx="130">
                  <c:v>10.739000000000001</c:v>
                </c:pt>
                <c:pt idx="131">
                  <c:v>10.919</c:v>
                </c:pt>
                <c:pt idx="132">
                  <c:v>10.936</c:v>
                </c:pt>
                <c:pt idx="133">
                  <c:v>11.113</c:v>
                </c:pt>
                <c:pt idx="134">
                  <c:v>10.93</c:v>
                </c:pt>
                <c:pt idx="135">
                  <c:v>10.852000000000006</c:v>
                </c:pt>
                <c:pt idx="136">
                  <c:v>10.697000000000001</c:v>
                </c:pt>
                <c:pt idx="137">
                  <c:v>11.113</c:v>
                </c:pt>
                <c:pt idx="138">
                  <c:v>11.098000000000001</c:v>
                </c:pt>
                <c:pt idx="139">
                  <c:v>10.979000000000005</c:v>
                </c:pt>
                <c:pt idx="140">
                  <c:v>10.586</c:v>
                </c:pt>
                <c:pt idx="141">
                  <c:v>10.355000000000006</c:v>
                </c:pt>
                <c:pt idx="142">
                  <c:v>9.9290000000000003</c:v>
                </c:pt>
                <c:pt idx="143">
                  <c:v>9.6489999999999991</c:v>
                </c:pt>
                <c:pt idx="144">
                  <c:v>9.2950000000000017</c:v>
                </c:pt>
                <c:pt idx="145">
                  <c:v>9.350000000000005</c:v>
                </c:pt>
                <c:pt idx="146">
                  <c:v>9.120000000000001</c:v>
                </c:pt>
                <c:pt idx="147">
                  <c:v>8.9410000000000007</c:v>
                </c:pt>
                <c:pt idx="148">
                  <c:v>8.8750000000000053</c:v>
                </c:pt>
                <c:pt idx="149">
                  <c:v>9.1910000000000007</c:v>
                </c:pt>
                <c:pt idx="150">
                  <c:v>9.3970000000000002</c:v>
                </c:pt>
                <c:pt idx="151">
                  <c:v>9.3620000000000072</c:v>
                </c:pt>
                <c:pt idx="152">
                  <c:v>9.3570000000000046</c:v>
                </c:pt>
                <c:pt idx="153">
                  <c:v>8.7269999999999985</c:v>
                </c:pt>
                <c:pt idx="154">
                  <c:v>8.5360000000000014</c:v>
                </c:pt>
                <c:pt idx="155">
                  <c:v>8.372000000000007</c:v>
                </c:pt>
                <c:pt idx="156">
                  <c:v>8.4020000000000028</c:v>
                </c:pt>
                <c:pt idx="157">
                  <c:v>8.1830000000000016</c:v>
                </c:pt>
                <c:pt idx="158">
                  <c:v>8.3880000000000035</c:v>
                </c:pt>
                <c:pt idx="159">
                  <c:v>8.338000000000001</c:v>
                </c:pt>
                <c:pt idx="160">
                  <c:v>8.0760000000000005</c:v>
                </c:pt>
                <c:pt idx="161">
                  <c:v>8.0330000000000013</c:v>
                </c:pt>
                <c:pt idx="162">
                  <c:v>7.9480000000000004</c:v>
                </c:pt>
                <c:pt idx="163">
                  <c:v>7.9189999999999996</c:v>
                </c:pt>
                <c:pt idx="164">
                  <c:v>8.0419999999999998</c:v>
                </c:pt>
                <c:pt idx="165">
                  <c:v>7.6189999999999971</c:v>
                </c:pt>
                <c:pt idx="166">
                  <c:v>7.6909999999999972</c:v>
                </c:pt>
                <c:pt idx="167">
                  <c:v>7.5030000000000001</c:v>
                </c:pt>
                <c:pt idx="168">
                  <c:v>7.9630000000000001</c:v>
                </c:pt>
                <c:pt idx="169">
                  <c:v>8.1239999999999988</c:v>
                </c:pt>
                <c:pt idx="170">
                  <c:v>8.7850000000000001</c:v>
                </c:pt>
                <c:pt idx="175">
                  <c:v>7.7519999999999998</c:v>
                </c:pt>
                <c:pt idx="176">
                  <c:v>7.6269999999999971</c:v>
                </c:pt>
                <c:pt idx="177">
                  <c:v>7.4939999999999998</c:v>
                </c:pt>
                <c:pt idx="178">
                  <c:v>7.3439999999999985</c:v>
                </c:pt>
                <c:pt idx="179">
                  <c:v>7.3149999999999977</c:v>
                </c:pt>
                <c:pt idx="180">
                  <c:v>7.1760000000000002</c:v>
                </c:pt>
                <c:pt idx="181">
                  <c:v>6.9210000000000003</c:v>
                </c:pt>
                <c:pt idx="182">
                  <c:v>6.5990000000000002</c:v>
                </c:pt>
                <c:pt idx="183">
                  <c:v>6.1909999999999972</c:v>
                </c:pt>
                <c:pt idx="184">
                  <c:v>5.7690000000000001</c:v>
                </c:pt>
                <c:pt idx="185">
                  <c:v>5.4809999999999999</c:v>
                </c:pt>
                <c:pt idx="186">
                  <c:v>5.3490000000000002</c:v>
                </c:pt>
                <c:pt idx="187">
                  <c:v>5.2759999999999998</c:v>
                </c:pt>
                <c:pt idx="188">
                  <c:v>5.1989999999999972</c:v>
                </c:pt>
                <c:pt idx="189">
                  <c:v>5.1139999999999972</c:v>
                </c:pt>
                <c:pt idx="190">
                  <c:v>5.1360000000000001</c:v>
                </c:pt>
                <c:pt idx="191">
                  <c:v>5.1979999999999977</c:v>
                </c:pt>
                <c:pt idx="192">
                  <c:v>5.1369999999999996</c:v>
                </c:pt>
                <c:pt idx="193">
                  <c:v>5.3139999999999974</c:v>
                </c:pt>
                <c:pt idx="194">
                  <c:v>5.351</c:v>
                </c:pt>
                <c:pt idx="195">
                  <c:v>5.3849999999999971</c:v>
                </c:pt>
                <c:pt idx="196">
                  <c:v>5.2709999999999999</c:v>
                </c:pt>
                <c:pt idx="197">
                  <c:v>5.2549999999999972</c:v>
                </c:pt>
                <c:pt idx="198">
                  <c:v>5.3439999999999985</c:v>
                </c:pt>
                <c:pt idx="199">
                  <c:v>5.5019999999999998</c:v>
                </c:pt>
                <c:pt idx="200">
                  <c:v>5.865999999999997</c:v>
                </c:pt>
                <c:pt idx="201">
                  <c:v>5.9530000000000003</c:v>
                </c:pt>
                <c:pt idx="202">
                  <c:v>5.5819999999999999</c:v>
                </c:pt>
                <c:pt idx="203">
                  <c:v>5.6949999999999967</c:v>
                </c:pt>
                <c:pt idx="204">
                  <c:v>5.9349999999999996</c:v>
                </c:pt>
                <c:pt idx="205">
                  <c:v>5.8369999999999997</c:v>
                </c:pt>
                <c:pt idx="206">
                  <c:v>5.4539999999999997</c:v>
                </c:pt>
                <c:pt idx="207">
                  <c:v>5.2859999999999996</c:v>
                </c:pt>
                <c:pt idx="208">
                  <c:v>5.3090000000000002</c:v>
                </c:pt>
                <c:pt idx="209">
                  <c:v>5.4249999999999972</c:v>
                </c:pt>
                <c:pt idx="210">
                  <c:v>5.4039999999999999</c:v>
                </c:pt>
                <c:pt idx="211">
                  <c:v>5.2709999999999999</c:v>
                </c:pt>
                <c:pt idx="212">
                  <c:v>5.7690000000000001</c:v>
                </c:pt>
                <c:pt idx="213">
                  <c:v>6.0619999999999985</c:v>
                </c:pt>
                <c:pt idx="214">
                  <c:v>5.5659999999999972</c:v>
                </c:pt>
                <c:pt idx="215">
                  <c:v>4.9009999999999998</c:v>
                </c:pt>
                <c:pt idx="216">
                  <c:v>5.0979999999999972</c:v>
                </c:pt>
                <c:pt idx="217">
                  <c:v>5.6839999999999975</c:v>
                </c:pt>
                <c:pt idx="218">
                  <c:v>5.3869999999999996</c:v>
                </c:pt>
                <c:pt idx="219">
                  <c:v>4.718</c:v>
                </c:pt>
                <c:pt idx="220">
                  <c:v>4.4710000000000027</c:v>
                </c:pt>
                <c:pt idx="221">
                  <c:v>4.4619999999999997</c:v>
                </c:pt>
                <c:pt idx="222">
                  <c:v>5.3019999999999996</c:v>
                </c:pt>
                <c:pt idx="223">
                  <c:v>5.567999999999997</c:v>
                </c:pt>
                <c:pt idx="224">
                  <c:v>5.016</c:v>
                </c:pt>
                <c:pt idx="225">
                  <c:v>4.6099999999999985</c:v>
                </c:pt>
                <c:pt idx="226">
                  <c:v>4.4210000000000003</c:v>
                </c:pt>
                <c:pt idx="227">
                  <c:v>4.5010000000000003</c:v>
                </c:pt>
                <c:pt idx="228">
                  <c:v>4.9539999999999997</c:v>
                </c:pt>
                <c:pt idx="229">
                  <c:v>5.3460000000000001</c:v>
                </c:pt>
                <c:pt idx="230">
                  <c:v>5.3229999999999977</c:v>
                </c:pt>
                <c:pt idx="231">
                  <c:v>5.4080000000000004</c:v>
                </c:pt>
                <c:pt idx="232">
                  <c:v>6.4569999999999999</c:v>
                </c:pt>
                <c:pt idx="233">
                  <c:v>6.9290000000000003</c:v>
                </c:pt>
                <c:pt idx="234">
                  <c:v>6.532</c:v>
                </c:pt>
                <c:pt idx="235">
                  <c:v>5.7930000000000001</c:v>
                </c:pt>
                <c:pt idx="236">
                  <c:v>4.8929999999999971</c:v>
                </c:pt>
                <c:pt idx="237">
                  <c:v>3.9689999999999999</c:v>
                </c:pt>
                <c:pt idx="238">
                  <c:v>3.4289999999999998</c:v>
                </c:pt>
                <c:pt idx="239">
                  <c:v>3.1480000000000001</c:v>
                </c:pt>
                <c:pt idx="240">
                  <c:v>2.9939999999999998</c:v>
                </c:pt>
                <c:pt idx="241">
                  <c:v>2.9579999999999997</c:v>
                </c:pt>
                <c:pt idx="242">
                  <c:v>2.827</c:v>
                </c:pt>
                <c:pt idx="243">
                  <c:v>2.742</c:v>
                </c:pt>
                <c:pt idx="244">
                  <c:v>2.65</c:v>
                </c:pt>
                <c:pt idx="245">
                  <c:v>2.577</c:v>
                </c:pt>
                <c:pt idx="246">
                  <c:v>2.5819999999999999</c:v>
                </c:pt>
                <c:pt idx="247">
                  <c:v>2.4769999999999985</c:v>
                </c:pt>
                <c:pt idx="248">
                  <c:v>2.5219999999999998</c:v>
                </c:pt>
                <c:pt idx="249">
                  <c:v>2.4849999999999999</c:v>
                </c:pt>
                <c:pt idx="250">
                  <c:v>2.4289999999999998</c:v>
                </c:pt>
                <c:pt idx="251">
                  <c:v>2.3519999999999985</c:v>
                </c:pt>
                <c:pt idx="252">
                  <c:v>2.46</c:v>
                </c:pt>
                <c:pt idx="253">
                  <c:v>2.4649999999999999</c:v>
                </c:pt>
                <c:pt idx="254">
                  <c:v>2.5179999999999998</c:v>
                </c:pt>
                <c:pt idx="255">
                  <c:v>2.7589999999999999</c:v>
                </c:pt>
                <c:pt idx="256">
                  <c:v>2.4569999999999985</c:v>
                </c:pt>
                <c:pt idx="257">
                  <c:v>2.5430000000000001</c:v>
                </c:pt>
                <c:pt idx="258">
                  <c:v>3.0259999999999998</c:v>
                </c:pt>
                <c:pt idx="259">
                  <c:v>3.8909999999999987</c:v>
                </c:pt>
                <c:pt idx="260">
                  <c:v>4.2610000000000001</c:v>
                </c:pt>
                <c:pt idx="261">
                  <c:v>3.9359999999999986</c:v>
                </c:pt>
                <c:pt idx="262">
                  <c:v>4.2069999999999999</c:v>
                </c:pt>
                <c:pt idx="263">
                  <c:v>3.4989999999999997</c:v>
                </c:pt>
                <c:pt idx="264">
                  <c:v>2.8499999999999988</c:v>
                </c:pt>
                <c:pt idx="265">
                  <c:v>2.4379999999999997</c:v>
                </c:pt>
                <c:pt idx="266">
                  <c:v>2.3159999999999985</c:v>
                </c:pt>
                <c:pt idx="267">
                  <c:v>2.3879999999999999</c:v>
                </c:pt>
                <c:pt idx="268">
                  <c:v>2.605</c:v>
                </c:pt>
                <c:pt idx="269">
                  <c:v>2.5379999999999998</c:v>
                </c:pt>
                <c:pt idx="270">
                  <c:v>2.6640000000000001</c:v>
                </c:pt>
                <c:pt idx="271">
                  <c:v>2.6359999999999997</c:v>
                </c:pt>
                <c:pt idx="272">
                  <c:v>2.7970000000000002</c:v>
                </c:pt>
                <c:pt idx="273">
                  <c:v>2.6309999999999998</c:v>
                </c:pt>
                <c:pt idx="274">
                  <c:v>2.488</c:v>
                </c:pt>
                <c:pt idx="275">
                  <c:v>2.3589999999999987</c:v>
                </c:pt>
                <c:pt idx="276">
                  <c:v>2.5369999999999986</c:v>
                </c:pt>
                <c:pt idx="277">
                  <c:v>2.42</c:v>
                </c:pt>
                <c:pt idx="278">
                  <c:v>2.23</c:v>
                </c:pt>
                <c:pt idx="279">
                  <c:v>2.2389999999999999</c:v>
                </c:pt>
                <c:pt idx="280">
                  <c:v>2.5979999999999999</c:v>
                </c:pt>
                <c:pt idx="281">
                  <c:v>2.2959999999999998</c:v>
                </c:pt>
                <c:pt idx="282">
                  <c:v>2.2570000000000001</c:v>
                </c:pt>
                <c:pt idx="283">
                  <c:v>2.23</c:v>
                </c:pt>
                <c:pt idx="284">
                  <c:v>2.202</c:v>
                </c:pt>
                <c:pt idx="285">
                  <c:v>2.173</c:v>
                </c:pt>
                <c:pt idx="286">
                  <c:v>2.2010000000000001</c:v>
                </c:pt>
                <c:pt idx="287">
                  <c:v>2.21</c:v>
                </c:pt>
                <c:pt idx="288">
                  <c:v>2.2570000000000001</c:v>
                </c:pt>
                <c:pt idx="289">
                  <c:v>2.2250000000000001</c:v>
                </c:pt>
                <c:pt idx="290">
                  <c:v>2.2400000000000002</c:v>
                </c:pt>
                <c:pt idx="291">
                  <c:v>2.2930000000000001</c:v>
                </c:pt>
                <c:pt idx="292">
                  <c:v>2.2410000000000001</c:v>
                </c:pt>
                <c:pt idx="293">
                  <c:v>2.214</c:v>
                </c:pt>
                <c:pt idx="294">
                  <c:v>2.1469999999999998</c:v>
                </c:pt>
                <c:pt idx="295">
                  <c:v>2.1859999999999999</c:v>
                </c:pt>
                <c:pt idx="296">
                  <c:v>2.089</c:v>
                </c:pt>
                <c:pt idx="297">
                  <c:v>2.1109999999999998</c:v>
                </c:pt>
                <c:pt idx="298">
                  <c:v>2.0519999999999987</c:v>
                </c:pt>
                <c:pt idx="299">
                  <c:v>2.0680000000000001</c:v>
                </c:pt>
                <c:pt idx="300">
                  <c:v>1.9840000000000004</c:v>
                </c:pt>
                <c:pt idx="301">
                  <c:v>2.0430000000000001</c:v>
                </c:pt>
                <c:pt idx="302">
                  <c:v>2.073</c:v>
                </c:pt>
                <c:pt idx="303">
                  <c:v>1.9920000000000004</c:v>
                </c:pt>
                <c:pt idx="304">
                  <c:v>2.1709999999999998</c:v>
                </c:pt>
                <c:pt idx="305">
                  <c:v>2.4769999999999985</c:v>
                </c:pt>
                <c:pt idx="306">
                  <c:v>2.6829999999999998</c:v>
                </c:pt>
                <c:pt idx="307">
                  <c:v>3.01</c:v>
                </c:pt>
                <c:pt idx="308">
                  <c:v>2.8029999999999986</c:v>
                </c:pt>
                <c:pt idx="309">
                  <c:v>2.5329999999999986</c:v>
                </c:pt>
                <c:pt idx="310">
                  <c:v>2.3089999999999997</c:v>
                </c:pt>
                <c:pt idx="311">
                  <c:v>2.1619999999999999</c:v>
                </c:pt>
                <c:pt idx="312">
                  <c:v>2.0329999999999986</c:v>
                </c:pt>
                <c:pt idx="313">
                  <c:v>2.0840000000000001</c:v>
                </c:pt>
                <c:pt idx="314">
                  <c:v>2.0119999999999987</c:v>
                </c:pt>
                <c:pt idx="315">
                  <c:v>1.9520000000000004</c:v>
                </c:pt>
                <c:pt idx="316">
                  <c:v>1.913999999999999</c:v>
                </c:pt>
                <c:pt idx="317">
                  <c:v>2</c:v>
                </c:pt>
                <c:pt idx="318">
                  <c:v>1.9500000000000004</c:v>
                </c:pt>
                <c:pt idx="319">
                  <c:v>1.9409999999999998</c:v>
                </c:pt>
                <c:pt idx="320">
                  <c:v>1.9100000000000001</c:v>
                </c:pt>
                <c:pt idx="321">
                  <c:v>1.925999999999999</c:v>
                </c:pt>
                <c:pt idx="322">
                  <c:v>1.8420000000000001</c:v>
                </c:pt>
                <c:pt idx="323">
                  <c:v>1.915999999999999</c:v>
                </c:pt>
                <c:pt idx="324">
                  <c:v>1.8140000000000001</c:v>
                </c:pt>
                <c:pt idx="325">
                  <c:v>1.8220000000000001</c:v>
                </c:pt>
                <c:pt idx="326">
                  <c:v>2.0189999999999997</c:v>
                </c:pt>
                <c:pt idx="327">
                  <c:v>2.2080000000000002</c:v>
                </c:pt>
                <c:pt idx="328">
                  <c:v>2.3019999999999987</c:v>
                </c:pt>
                <c:pt idx="329">
                  <c:v>2.2080000000000002</c:v>
                </c:pt>
                <c:pt idx="330">
                  <c:v>2.1159999999999997</c:v>
                </c:pt>
                <c:pt idx="331">
                  <c:v>2.0169999999999986</c:v>
                </c:pt>
                <c:pt idx="332">
                  <c:v>1.9480000000000004</c:v>
                </c:pt>
                <c:pt idx="333">
                  <c:v>1.8340000000000001</c:v>
                </c:pt>
                <c:pt idx="334">
                  <c:v>1.835</c:v>
                </c:pt>
                <c:pt idx="335">
                  <c:v>1.7469999999999997</c:v>
                </c:pt>
                <c:pt idx="336">
                  <c:v>1.7289999999999996</c:v>
                </c:pt>
                <c:pt idx="337">
                  <c:v>1.7409999999999997</c:v>
                </c:pt>
                <c:pt idx="338">
                  <c:v>1.7069999999999996</c:v>
                </c:pt>
                <c:pt idx="339">
                  <c:v>2.6819999999999999</c:v>
                </c:pt>
                <c:pt idx="340">
                  <c:v>2.0009999999999999</c:v>
                </c:pt>
                <c:pt idx="341">
                  <c:v>3.3609999999999998</c:v>
                </c:pt>
                <c:pt idx="342">
                  <c:v>5.7539999999999996</c:v>
                </c:pt>
                <c:pt idx="343">
                  <c:v>7.7</c:v>
                </c:pt>
                <c:pt idx="344">
                  <c:v>8.27</c:v>
                </c:pt>
                <c:pt idx="345">
                  <c:v>8.4170000000000016</c:v>
                </c:pt>
                <c:pt idx="346">
                  <c:v>6.5279999999999969</c:v>
                </c:pt>
                <c:pt idx="347">
                  <c:v>4.55</c:v>
                </c:pt>
                <c:pt idx="348">
                  <c:v>6.9029999999999996</c:v>
                </c:pt>
                <c:pt idx="349">
                  <c:v>11.169</c:v>
                </c:pt>
                <c:pt idx="350">
                  <c:v>11.832000000000004</c:v>
                </c:pt>
                <c:pt idx="351">
                  <c:v>8.9379999999999988</c:v>
                </c:pt>
                <c:pt idx="352">
                  <c:v>9.7459999999999987</c:v>
                </c:pt>
                <c:pt idx="353">
                  <c:v>8.7119999999999997</c:v>
                </c:pt>
                <c:pt idx="354">
                  <c:v>8.4860000000000007</c:v>
                </c:pt>
                <c:pt idx="355">
                  <c:v>8.4570000000000007</c:v>
                </c:pt>
                <c:pt idx="356">
                  <c:v>8.5950000000000006</c:v>
                </c:pt>
                <c:pt idx="357">
                  <c:v>11.402000000000005</c:v>
                </c:pt>
                <c:pt idx="358">
                  <c:v>15.684000000000001</c:v>
                </c:pt>
                <c:pt idx="359">
                  <c:v>14.357000000000006</c:v>
                </c:pt>
                <c:pt idx="360">
                  <c:v>14.622</c:v>
                </c:pt>
                <c:pt idx="361">
                  <c:v>14.124000000000001</c:v>
                </c:pt>
                <c:pt idx="362">
                  <c:v>14.548999999999999</c:v>
                </c:pt>
                <c:pt idx="363">
                  <c:v>14.151</c:v>
                </c:pt>
                <c:pt idx="364">
                  <c:v>13.469000000000005</c:v>
                </c:pt>
                <c:pt idx="365">
                  <c:v>13.415000000000004</c:v>
                </c:pt>
                <c:pt idx="366">
                  <c:v>12.536</c:v>
                </c:pt>
                <c:pt idx="367">
                  <c:v>18.742999999999984</c:v>
                </c:pt>
                <c:pt idx="368">
                  <c:v>21.26199999999999</c:v>
                </c:pt>
                <c:pt idx="369">
                  <c:v>20.49799999999999</c:v>
                </c:pt>
                <c:pt idx="370">
                  <c:v>20.405999999999985</c:v>
                </c:pt>
                <c:pt idx="371">
                  <c:v>22.056999999999999</c:v>
                </c:pt>
                <c:pt idx="372">
                  <c:v>20.797000000000001</c:v>
                </c:pt>
                <c:pt idx="373">
                  <c:v>19.844999999999999</c:v>
                </c:pt>
                <c:pt idx="374">
                  <c:v>24.102</c:v>
                </c:pt>
                <c:pt idx="375">
                  <c:v>32.833000000000006</c:v>
                </c:pt>
                <c:pt idx="376">
                  <c:v>31.58799999999999</c:v>
                </c:pt>
                <c:pt idx="377">
                  <c:v>28.471999999999991</c:v>
                </c:pt>
                <c:pt idx="378">
                  <c:v>26.786999999999985</c:v>
                </c:pt>
                <c:pt idx="379">
                  <c:v>25.079000000000001</c:v>
                </c:pt>
                <c:pt idx="380">
                  <c:v>22.414000000000001</c:v>
                </c:pt>
                <c:pt idx="381">
                  <c:v>25.146999999999988</c:v>
                </c:pt>
                <c:pt idx="382">
                  <c:v>27.645</c:v>
                </c:pt>
                <c:pt idx="383">
                  <c:v>28.434999999999999</c:v>
                </c:pt>
                <c:pt idx="384">
                  <c:v>30.206</c:v>
                </c:pt>
                <c:pt idx="385">
                  <c:v>29.516999999999999</c:v>
                </c:pt>
                <c:pt idx="386">
                  <c:v>27.196000000000005</c:v>
                </c:pt>
                <c:pt idx="387">
                  <c:v>26.899000000000001</c:v>
                </c:pt>
                <c:pt idx="388">
                  <c:v>27.870999999999999</c:v>
                </c:pt>
                <c:pt idx="389">
                  <c:v>27.957999999999988</c:v>
                </c:pt>
                <c:pt idx="390">
                  <c:v>36.213000000000001</c:v>
                </c:pt>
                <c:pt idx="391">
                  <c:v>37.687000000000005</c:v>
                </c:pt>
                <c:pt idx="392">
                  <c:v>34.563000000000002</c:v>
                </c:pt>
                <c:pt idx="393">
                  <c:v>32.023000000000003</c:v>
                </c:pt>
                <c:pt idx="394">
                  <c:v>30.869</c:v>
                </c:pt>
                <c:pt idx="395">
                  <c:v>31.978000000000002</c:v>
                </c:pt>
                <c:pt idx="396">
                  <c:v>33.96</c:v>
                </c:pt>
                <c:pt idx="397">
                  <c:v>36.699000000000012</c:v>
                </c:pt>
                <c:pt idx="398">
                  <c:v>37.641000000000005</c:v>
                </c:pt>
                <c:pt idx="399">
                  <c:v>33.231000000000002</c:v>
                </c:pt>
                <c:pt idx="400">
                  <c:v>39</c:v>
                </c:pt>
                <c:pt idx="401">
                  <c:v>40.457999999999998</c:v>
                </c:pt>
                <c:pt idx="402">
                  <c:v>38.870999999999995</c:v>
                </c:pt>
                <c:pt idx="403">
                  <c:v>38.333999999999996</c:v>
                </c:pt>
                <c:pt idx="404">
                  <c:v>35.682000000000002</c:v>
                </c:pt>
                <c:pt idx="405">
                  <c:v>33.864000000000004</c:v>
                </c:pt>
                <c:pt idx="406">
                  <c:v>43.851999999999997</c:v>
                </c:pt>
                <c:pt idx="407">
                  <c:v>52.263000000000012</c:v>
                </c:pt>
                <c:pt idx="408">
                  <c:v>49.370999999999995</c:v>
                </c:pt>
                <c:pt idx="409">
                  <c:v>41.094000000000001</c:v>
                </c:pt>
                <c:pt idx="410">
                  <c:v>42.673000000000002</c:v>
                </c:pt>
                <c:pt idx="411">
                  <c:v>41.627000000000002</c:v>
                </c:pt>
                <c:pt idx="412">
                  <c:v>45.217000000000006</c:v>
                </c:pt>
                <c:pt idx="413">
                  <c:v>43.838000000000001</c:v>
                </c:pt>
                <c:pt idx="414">
                  <c:v>48.764000000000003</c:v>
                </c:pt>
                <c:pt idx="415">
                  <c:v>49.952999999999996</c:v>
                </c:pt>
                <c:pt idx="416">
                  <c:v>48.980999999999995</c:v>
                </c:pt>
                <c:pt idx="417">
                  <c:v>45.291000000000011</c:v>
                </c:pt>
                <c:pt idx="418">
                  <c:v>46.063000000000002</c:v>
                </c:pt>
                <c:pt idx="419">
                  <c:v>46.827000000000005</c:v>
                </c:pt>
                <c:pt idx="420">
                  <c:v>46.832000000000001</c:v>
                </c:pt>
                <c:pt idx="421">
                  <c:v>45.756</c:v>
                </c:pt>
                <c:pt idx="422">
                  <c:v>45.668000000000013</c:v>
                </c:pt>
                <c:pt idx="423">
                  <c:v>47.042000000000002</c:v>
                </c:pt>
                <c:pt idx="424">
                  <c:v>52.291000000000011</c:v>
                </c:pt>
                <c:pt idx="425">
                  <c:v>46.120000000000012</c:v>
                </c:pt>
                <c:pt idx="426">
                  <c:v>47.664000000000001</c:v>
                </c:pt>
                <c:pt idx="427">
                  <c:v>51.518000000000001</c:v>
                </c:pt>
                <c:pt idx="428">
                  <c:v>58.378</c:v>
                </c:pt>
                <c:pt idx="429">
                  <c:v>56.876999999999995</c:v>
                </c:pt>
                <c:pt idx="430">
                  <c:v>45.922000000000011</c:v>
                </c:pt>
                <c:pt idx="431">
                  <c:v>48.68</c:v>
                </c:pt>
                <c:pt idx="432">
                  <c:v>49.076000000000001</c:v>
                </c:pt>
                <c:pt idx="433">
                  <c:v>58.983999999999995</c:v>
                </c:pt>
                <c:pt idx="434">
                  <c:v>55.333999999999996</c:v>
                </c:pt>
                <c:pt idx="435">
                  <c:v>51.82</c:v>
                </c:pt>
                <c:pt idx="440">
                  <c:v>87.946000000000026</c:v>
                </c:pt>
                <c:pt idx="441">
                  <c:v>75.655999999999963</c:v>
                </c:pt>
                <c:pt idx="442">
                  <c:v>69.927999999999997</c:v>
                </c:pt>
                <c:pt idx="443">
                  <c:v>70.412000000000006</c:v>
                </c:pt>
                <c:pt idx="444">
                  <c:v>67.793000000000006</c:v>
                </c:pt>
                <c:pt idx="445">
                  <c:v>70.574999999999989</c:v>
                </c:pt>
                <c:pt idx="446">
                  <c:v>72.061000000000007</c:v>
                </c:pt>
                <c:pt idx="447">
                  <c:v>69.759</c:v>
                </c:pt>
                <c:pt idx="448">
                  <c:v>70.25</c:v>
                </c:pt>
                <c:pt idx="449">
                  <c:v>74.063000000000002</c:v>
                </c:pt>
                <c:pt idx="450">
                  <c:v>67.027999999999992</c:v>
                </c:pt>
                <c:pt idx="451">
                  <c:v>63.588000000000001</c:v>
                </c:pt>
                <c:pt idx="452">
                  <c:v>62.516000000000005</c:v>
                </c:pt>
                <c:pt idx="453">
                  <c:v>58.548000000000002</c:v>
                </c:pt>
                <c:pt idx="454">
                  <c:v>67.491000000000042</c:v>
                </c:pt>
                <c:pt idx="455">
                  <c:v>70.039000000000001</c:v>
                </c:pt>
                <c:pt idx="456">
                  <c:v>65.628999999999962</c:v>
                </c:pt>
                <c:pt idx="457">
                  <c:v>65.831999999999994</c:v>
                </c:pt>
                <c:pt idx="458">
                  <c:v>59.601000000000006</c:v>
                </c:pt>
                <c:pt idx="459">
                  <c:v>63.349000000000004</c:v>
                </c:pt>
                <c:pt idx="460">
                  <c:v>66.846000000000004</c:v>
                </c:pt>
                <c:pt idx="461">
                  <c:v>68.673999999999978</c:v>
                </c:pt>
                <c:pt idx="462">
                  <c:v>64.735000000000014</c:v>
                </c:pt>
                <c:pt idx="463">
                  <c:v>65.587000000000003</c:v>
                </c:pt>
                <c:pt idx="464">
                  <c:v>67.188999999999979</c:v>
                </c:pt>
                <c:pt idx="465">
                  <c:v>64.584999999999994</c:v>
                </c:pt>
                <c:pt idx="466">
                  <c:v>67.736000000000004</c:v>
                </c:pt>
                <c:pt idx="467">
                  <c:v>73.211000000000027</c:v>
                </c:pt>
                <c:pt idx="468">
                  <c:v>66.853999999999999</c:v>
                </c:pt>
                <c:pt idx="469">
                  <c:v>71.557000000000002</c:v>
                </c:pt>
                <c:pt idx="470">
                  <c:v>75.202000000000012</c:v>
                </c:pt>
                <c:pt idx="471">
                  <c:v>71.143000000000001</c:v>
                </c:pt>
                <c:pt idx="472">
                  <c:v>67.649999999999991</c:v>
                </c:pt>
                <c:pt idx="473">
                  <c:v>67.727000000000004</c:v>
                </c:pt>
                <c:pt idx="474">
                  <c:v>55.589000000000006</c:v>
                </c:pt>
                <c:pt idx="475">
                  <c:v>57.326000000000001</c:v>
                </c:pt>
                <c:pt idx="476">
                  <c:v>64.691999999999993</c:v>
                </c:pt>
                <c:pt idx="477">
                  <c:v>67.611000000000004</c:v>
                </c:pt>
                <c:pt idx="478">
                  <c:v>63.034000000000006</c:v>
                </c:pt>
                <c:pt idx="479">
                  <c:v>62.111000000000004</c:v>
                </c:pt>
                <c:pt idx="480">
                  <c:v>61.300999999999995</c:v>
                </c:pt>
                <c:pt idx="481">
                  <c:v>59.574000000000005</c:v>
                </c:pt>
                <c:pt idx="482">
                  <c:v>64.915000000000006</c:v>
                </c:pt>
                <c:pt idx="483">
                  <c:v>63.234000000000002</c:v>
                </c:pt>
                <c:pt idx="484">
                  <c:v>70.924000000000007</c:v>
                </c:pt>
                <c:pt idx="485">
                  <c:v>72.126999999999981</c:v>
                </c:pt>
                <c:pt idx="486">
                  <c:v>73.952000000000012</c:v>
                </c:pt>
                <c:pt idx="487">
                  <c:v>63.286000000000001</c:v>
                </c:pt>
                <c:pt idx="488">
                  <c:v>62.898000000000003</c:v>
                </c:pt>
                <c:pt idx="489">
                  <c:v>64.542000000000002</c:v>
                </c:pt>
                <c:pt idx="490">
                  <c:v>64.012</c:v>
                </c:pt>
                <c:pt idx="491">
                  <c:v>65.789000000000001</c:v>
                </c:pt>
                <c:pt idx="492">
                  <c:v>67.894999999999996</c:v>
                </c:pt>
                <c:pt idx="493">
                  <c:v>62.98</c:v>
                </c:pt>
                <c:pt idx="494">
                  <c:v>63.4</c:v>
                </c:pt>
                <c:pt idx="495">
                  <c:v>66.787000000000006</c:v>
                </c:pt>
                <c:pt idx="496">
                  <c:v>66.007000000000005</c:v>
                </c:pt>
                <c:pt idx="497">
                  <c:v>63.480999999999995</c:v>
                </c:pt>
                <c:pt idx="498">
                  <c:v>62.316999999999993</c:v>
                </c:pt>
                <c:pt idx="499">
                  <c:v>61.182000000000002</c:v>
                </c:pt>
                <c:pt idx="500">
                  <c:v>62.692000000000021</c:v>
                </c:pt>
                <c:pt idx="501">
                  <c:v>62.242000000000012</c:v>
                </c:pt>
                <c:pt idx="502">
                  <c:v>64.301000000000002</c:v>
                </c:pt>
                <c:pt idx="507">
                  <c:v>85.11999999999999</c:v>
                </c:pt>
                <c:pt idx="508">
                  <c:v>88.410000000000025</c:v>
                </c:pt>
                <c:pt idx="509">
                  <c:v>89.126999999999981</c:v>
                </c:pt>
                <c:pt idx="510">
                  <c:v>81.10299999999998</c:v>
                </c:pt>
                <c:pt idx="511">
                  <c:v>72.412000000000006</c:v>
                </c:pt>
                <c:pt idx="512">
                  <c:v>72.938000000000002</c:v>
                </c:pt>
                <c:pt idx="513">
                  <c:v>75.322999999999979</c:v>
                </c:pt>
                <c:pt idx="514">
                  <c:v>75.871999999999986</c:v>
                </c:pt>
                <c:pt idx="515">
                  <c:v>68.042000000000002</c:v>
                </c:pt>
                <c:pt idx="516">
                  <c:v>63.499000000000002</c:v>
                </c:pt>
                <c:pt idx="517">
                  <c:v>66.768000000000001</c:v>
                </c:pt>
                <c:pt idx="518">
                  <c:v>77.658999999999978</c:v>
                </c:pt>
                <c:pt idx="519">
                  <c:v>71.410000000000025</c:v>
                </c:pt>
                <c:pt idx="520">
                  <c:v>72.769000000000005</c:v>
                </c:pt>
                <c:pt idx="521">
                  <c:v>71.415000000000006</c:v>
                </c:pt>
                <c:pt idx="522">
                  <c:v>72.664999999999992</c:v>
                </c:pt>
                <c:pt idx="523">
                  <c:v>70.828999999999979</c:v>
                </c:pt>
                <c:pt idx="524">
                  <c:v>70.531000000000006</c:v>
                </c:pt>
                <c:pt idx="525">
                  <c:v>73.111999999999995</c:v>
                </c:pt>
                <c:pt idx="526">
                  <c:v>73.751000000000005</c:v>
                </c:pt>
                <c:pt idx="527">
                  <c:v>66.257000000000005</c:v>
                </c:pt>
                <c:pt idx="528">
                  <c:v>64.992000000000004</c:v>
                </c:pt>
                <c:pt idx="529">
                  <c:v>66.286000000000001</c:v>
                </c:pt>
                <c:pt idx="530">
                  <c:v>70.224999999999994</c:v>
                </c:pt>
                <c:pt idx="531">
                  <c:v>73.506</c:v>
                </c:pt>
                <c:pt idx="532">
                  <c:v>62.986999999999995</c:v>
                </c:pt>
                <c:pt idx="533">
                  <c:v>55.846999999999994</c:v>
                </c:pt>
                <c:pt idx="534">
                  <c:v>60.163000000000011</c:v>
                </c:pt>
                <c:pt idx="535">
                  <c:v>65.361999999999995</c:v>
                </c:pt>
                <c:pt idx="536">
                  <c:v>62.524000000000001</c:v>
                </c:pt>
                <c:pt idx="537">
                  <c:v>70.187999999999988</c:v>
                </c:pt>
                <c:pt idx="538">
                  <c:v>70.962999999999994</c:v>
                </c:pt>
                <c:pt idx="539">
                  <c:v>65.732000000000014</c:v>
                </c:pt>
                <c:pt idx="540">
                  <c:v>66.97</c:v>
                </c:pt>
                <c:pt idx="541">
                  <c:v>66.334999999999994</c:v>
                </c:pt>
                <c:pt idx="542">
                  <c:v>63.800999999999995</c:v>
                </c:pt>
                <c:pt idx="543">
                  <c:v>62.996000000000002</c:v>
                </c:pt>
                <c:pt idx="544">
                  <c:v>66.387999999999991</c:v>
                </c:pt>
                <c:pt idx="545">
                  <c:v>66.227999999999994</c:v>
                </c:pt>
                <c:pt idx="546">
                  <c:v>68.724000000000004</c:v>
                </c:pt>
                <c:pt idx="547">
                  <c:v>67.23</c:v>
                </c:pt>
                <c:pt idx="548">
                  <c:v>59.067</c:v>
                </c:pt>
                <c:pt idx="549">
                  <c:v>57.467000000000006</c:v>
                </c:pt>
                <c:pt idx="550">
                  <c:v>60.141000000000005</c:v>
                </c:pt>
                <c:pt idx="551">
                  <c:v>63.979000000000006</c:v>
                </c:pt>
                <c:pt idx="552">
                  <c:v>67.930999999999997</c:v>
                </c:pt>
                <c:pt idx="553">
                  <c:v>66.364999999999995</c:v>
                </c:pt>
                <c:pt idx="554">
                  <c:v>58.853999999999999</c:v>
                </c:pt>
                <c:pt idx="555">
                  <c:v>58.858999999999995</c:v>
                </c:pt>
                <c:pt idx="556">
                  <c:v>63.641000000000005</c:v>
                </c:pt>
                <c:pt idx="557">
                  <c:v>65.06</c:v>
                </c:pt>
                <c:pt idx="558">
                  <c:v>61.726000000000013</c:v>
                </c:pt>
                <c:pt idx="559">
                  <c:v>66.568000000000012</c:v>
                </c:pt>
                <c:pt idx="560">
                  <c:v>66.843000000000004</c:v>
                </c:pt>
                <c:pt idx="561">
                  <c:v>64.078999999999979</c:v>
                </c:pt>
                <c:pt idx="562">
                  <c:v>62.585000000000001</c:v>
                </c:pt>
                <c:pt idx="563">
                  <c:v>62.382999999999996</c:v>
                </c:pt>
                <c:pt idx="564">
                  <c:v>66.08</c:v>
                </c:pt>
                <c:pt idx="570">
                  <c:v>82.654999999999987</c:v>
                </c:pt>
                <c:pt idx="571">
                  <c:v>83.126999999999981</c:v>
                </c:pt>
                <c:pt idx="572">
                  <c:v>78.941000000000045</c:v>
                </c:pt>
                <c:pt idx="573">
                  <c:v>79.461000000000027</c:v>
                </c:pt>
                <c:pt idx="574">
                  <c:v>78.548000000000002</c:v>
                </c:pt>
                <c:pt idx="575">
                  <c:v>79.997000000000043</c:v>
                </c:pt>
                <c:pt idx="576">
                  <c:v>68.10899999999998</c:v>
                </c:pt>
                <c:pt idx="577">
                  <c:v>69.819999999999993</c:v>
                </c:pt>
                <c:pt idx="578">
                  <c:v>68.055999999999983</c:v>
                </c:pt>
                <c:pt idx="579">
                  <c:v>70.268000000000001</c:v>
                </c:pt>
                <c:pt idx="580">
                  <c:v>71.037000000000006</c:v>
                </c:pt>
                <c:pt idx="581">
                  <c:v>67.926000000000002</c:v>
                </c:pt>
                <c:pt idx="582">
                  <c:v>65.06</c:v>
                </c:pt>
                <c:pt idx="583">
                  <c:v>65.183999999999983</c:v>
                </c:pt>
                <c:pt idx="584">
                  <c:v>69.206999999999994</c:v>
                </c:pt>
                <c:pt idx="585">
                  <c:v>65.430000000000007</c:v>
                </c:pt>
                <c:pt idx="586">
                  <c:v>57.876999999999995</c:v>
                </c:pt>
                <c:pt idx="587">
                  <c:v>58.436</c:v>
                </c:pt>
                <c:pt idx="588">
                  <c:v>58.544000000000004</c:v>
                </c:pt>
                <c:pt idx="589">
                  <c:v>61.660000000000011</c:v>
                </c:pt>
                <c:pt idx="590">
                  <c:v>62.592000000000013</c:v>
                </c:pt>
                <c:pt idx="591">
                  <c:v>63.306999999999995</c:v>
                </c:pt>
                <c:pt idx="592">
                  <c:v>69.626999999999981</c:v>
                </c:pt>
                <c:pt idx="593">
                  <c:v>62.112000000000002</c:v>
                </c:pt>
                <c:pt idx="594">
                  <c:v>63.949000000000005</c:v>
                </c:pt>
                <c:pt idx="595">
                  <c:v>60.044000000000004</c:v>
                </c:pt>
                <c:pt idx="596">
                  <c:v>61.142000000000003</c:v>
                </c:pt>
                <c:pt idx="597">
                  <c:v>69.596000000000004</c:v>
                </c:pt>
                <c:pt idx="598">
                  <c:v>65.678999999999988</c:v>
                </c:pt>
                <c:pt idx="599">
                  <c:v>62.622000000000021</c:v>
                </c:pt>
                <c:pt idx="600">
                  <c:v>61.5</c:v>
                </c:pt>
                <c:pt idx="601">
                  <c:v>62.198000000000022</c:v>
                </c:pt>
                <c:pt idx="602">
                  <c:v>64.647999999999996</c:v>
                </c:pt>
                <c:pt idx="603">
                  <c:v>61.586999999999996</c:v>
                </c:pt>
                <c:pt idx="604">
                  <c:v>63.586000000000006</c:v>
                </c:pt>
                <c:pt idx="605">
                  <c:v>64.382999999999981</c:v>
                </c:pt>
                <c:pt idx="606">
                  <c:v>61.41</c:v>
                </c:pt>
                <c:pt idx="607">
                  <c:v>63.916000000000004</c:v>
                </c:pt>
                <c:pt idx="608">
                  <c:v>63.506</c:v>
                </c:pt>
                <c:pt idx="609">
                  <c:v>71.917000000000044</c:v>
                </c:pt>
                <c:pt idx="610">
                  <c:v>61.233000000000011</c:v>
                </c:pt>
                <c:pt idx="611">
                  <c:v>67.410000000000025</c:v>
                </c:pt>
                <c:pt idx="612">
                  <c:v>68.027999999999992</c:v>
                </c:pt>
                <c:pt idx="613">
                  <c:v>65.60899999999998</c:v>
                </c:pt>
                <c:pt idx="614">
                  <c:v>65.337000000000003</c:v>
                </c:pt>
                <c:pt idx="615">
                  <c:v>61.755000000000003</c:v>
                </c:pt>
                <c:pt idx="616">
                  <c:v>61.437000000000005</c:v>
                </c:pt>
                <c:pt idx="617">
                  <c:v>66.290999999999997</c:v>
                </c:pt>
                <c:pt idx="618">
                  <c:v>68.11999999999999</c:v>
                </c:pt>
                <c:pt idx="619">
                  <c:v>69.477000000000004</c:v>
                </c:pt>
                <c:pt idx="620">
                  <c:v>67.492999999999995</c:v>
                </c:pt>
                <c:pt idx="621">
                  <c:v>64.176999999999978</c:v>
                </c:pt>
                <c:pt idx="622">
                  <c:v>64.742999999999995</c:v>
                </c:pt>
                <c:pt idx="623">
                  <c:v>58.28</c:v>
                </c:pt>
                <c:pt idx="624">
                  <c:v>57.774000000000001</c:v>
                </c:pt>
                <c:pt idx="625">
                  <c:v>59.294000000000011</c:v>
                </c:pt>
                <c:pt idx="626">
                  <c:v>66.458000000000013</c:v>
                </c:pt>
                <c:pt idx="627">
                  <c:v>62.239000000000011</c:v>
                </c:pt>
                <c:pt idx="628">
                  <c:v>57.836000000000006</c:v>
                </c:pt>
                <c:pt idx="629">
                  <c:v>61.744</c:v>
                </c:pt>
                <c:pt idx="630">
                  <c:v>64.568000000000012</c:v>
                </c:pt>
                <c:pt idx="631">
                  <c:v>58.013000000000005</c:v>
                </c:pt>
                <c:pt idx="636">
                  <c:v>77.034000000000006</c:v>
                </c:pt>
                <c:pt idx="637">
                  <c:v>74.197999999999993</c:v>
                </c:pt>
                <c:pt idx="638">
                  <c:v>77.878999999999962</c:v>
                </c:pt>
                <c:pt idx="639">
                  <c:v>67.222999999999999</c:v>
                </c:pt>
                <c:pt idx="640">
                  <c:v>64.945000000000007</c:v>
                </c:pt>
                <c:pt idx="641">
                  <c:v>64.307000000000002</c:v>
                </c:pt>
                <c:pt idx="642">
                  <c:v>64.875999999999962</c:v>
                </c:pt>
                <c:pt idx="643">
                  <c:v>59.946000000000005</c:v>
                </c:pt>
                <c:pt idx="644">
                  <c:v>58.637</c:v>
                </c:pt>
                <c:pt idx="645">
                  <c:v>60.543000000000006</c:v>
                </c:pt>
                <c:pt idx="646">
                  <c:v>56.884999999999998</c:v>
                </c:pt>
                <c:pt idx="647">
                  <c:v>61.714000000000006</c:v>
                </c:pt>
                <c:pt idx="648">
                  <c:v>63.648000000000003</c:v>
                </c:pt>
                <c:pt idx="649">
                  <c:v>59.705000000000013</c:v>
                </c:pt>
                <c:pt idx="650">
                  <c:v>60.102000000000011</c:v>
                </c:pt>
                <c:pt idx="651">
                  <c:v>56.854999999999997</c:v>
                </c:pt>
                <c:pt idx="652">
                  <c:v>55.594000000000001</c:v>
                </c:pt>
                <c:pt idx="653">
                  <c:v>55.21</c:v>
                </c:pt>
                <c:pt idx="654">
                  <c:v>51.333999999999996</c:v>
                </c:pt>
                <c:pt idx="655">
                  <c:v>55.114000000000004</c:v>
                </c:pt>
                <c:pt idx="656">
                  <c:v>55.333999999999996</c:v>
                </c:pt>
                <c:pt idx="657">
                  <c:v>55.939</c:v>
                </c:pt>
                <c:pt idx="658">
                  <c:v>56.494</c:v>
                </c:pt>
                <c:pt idx="659">
                  <c:v>64.13</c:v>
                </c:pt>
                <c:pt idx="660">
                  <c:v>63.61</c:v>
                </c:pt>
                <c:pt idx="661">
                  <c:v>60.231000000000002</c:v>
                </c:pt>
                <c:pt idx="662">
                  <c:v>62.823</c:v>
                </c:pt>
                <c:pt idx="663">
                  <c:v>60.972000000000001</c:v>
                </c:pt>
                <c:pt idx="664">
                  <c:v>57.451999999999998</c:v>
                </c:pt>
                <c:pt idx="665">
                  <c:v>60.373999999999995</c:v>
                </c:pt>
                <c:pt idx="666">
                  <c:v>55.214000000000006</c:v>
                </c:pt>
                <c:pt idx="667">
                  <c:v>56.727000000000011</c:v>
                </c:pt>
                <c:pt idx="668">
                  <c:v>62.955999999999996</c:v>
                </c:pt>
                <c:pt idx="669">
                  <c:v>60.975000000000001</c:v>
                </c:pt>
                <c:pt idx="670">
                  <c:v>62.287000000000006</c:v>
                </c:pt>
                <c:pt idx="671">
                  <c:v>62.4</c:v>
                </c:pt>
                <c:pt idx="672">
                  <c:v>58.475000000000001</c:v>
                </c:pt>
                <c:pt idx="673">
                  <c:v>61.163000000000011</c:v>
                </c:pt>
                <c:pt idx="674">
                  <c:v>69.867999999999995</c:v>
                </c:pt>
                <c:pt idx="675">
                  <c:v>62.876999999999995</c:v>
                </c:pt>
                <c:pt idx="676">
                  <c:v>61.523000000000003</c:v>
                </c:pt>
                <c:pt idx="677">
                  <c:v>61.52</c:v>
                </c:pt>
                <c:pt idx="678">
                  <c:v>61.721000000000011</c:v>
                </c:pt>
                <c:pt idx="679">
                  <c:v>61.914999999999999</c:v>
                </c:pt>
                <c:pt idx="680">
                  <c:v>53.544000000000004</c:v>
                </c:pt>
                <c:pt idx="681">
                  <c:v>53.145000000000003</c:v>
                </c:pt>
                <c:pt idx="682">
                  <c:v>51.234000000000002</c:v>
                </c:pt>
                <c:pt idx="683">
                  <c:v>53.870999999999995</c:v>
                </c:pt>
                <c:pt idx="684">
                  <c:v>60.005000000000003</c:v>
                </c:pt>
                <c:pt idx="685">
                  <c:v>64.483000000000004</c:v>
                </c:pt>
                <c:pt idx="686">
                  <c:v>61.37</c:v>
                </c:pt>
                <c:pt idx="687">
                  <c:v>63.655000000000001</c:v>
                </c:pt>
                <c:pt idx="688">
                  <c:v>64.332999999999998</c:v>
                </c:pt>
                <c:pt idx="689">
                  <c:v>67.120999999999981</c:v>
                </c:pt>
                <c:pt idx="690">
                  <c:v>68.209000000000003</c:v>
                </c:pt>
                <c:pt idx="691">
                  <c:v>62.25</c:v>
                </c:pt>
                <c:pt idx="692">
                  <c:v>66.83</c:v>
                </c:pt>
                <c:pt idx="693">
                  <c:v>62.516999999999996</c:v>
                </c:pt>
                <c:pt idx="694">
                  <c:v>59.235000000000021</c:v>
                </c:pt>
                <c:pt idx="695">
                  <c:v>69.312000000000012</c:v>
                </c:pt>
                <c:pt idx="696">
                  <c:v>67.575999999999979</c:v>
                </c:pt>
                <c:pt idx="697">
                  <c:v>66.072999999999979</c:v>
                </c:pt>
                <c:pt idx="698">
                  <c:v>64.156999999999982</c:v>
                </c:pt>
                <c:pt idx="699">
                  <c:v>62.196000000000012</c:v>
                </c:pt>
                <c:pt idx="700">
                  <c:v>63.898000000000003</c:v>
                </c:pt>
                <c:pt idx="701">
                  <c:v>65.771000000000001</c:v>
                </c:pt>
                <c:pt idx="702">
                  <c:v>69.968000000000004</c:v>
                </c:pt>
                <c:pt idx="703">
                  <c:v>63.957999999999998</c:v>
                </c:pt>
                <c:pt idx="704">
                  <c:v>62.443999999999996</c:v>
                </c:pt>
                <c:pt idx="705">
                  <c:v>60.583999999999996</c:v>
                </c:pt>
                <c:pt idx="706">
                  <c:v>60.91</c:v>
                </c:pt>
                <c:pt idx="707">
                  <c:v>64.182999999999979</c:v>
                </c:pt>
                <c:pt idx="708">
                  <c:v>74.10499999999999</c:v>
                </c:pt>
                <c:pt idx="709">
                  <c:v>61.757000000000005</c:v>
                </c:pt>
                <c:pt idx="714">
                  <c:v>72.427000000000007</c:v>
                </c:pt>
                <c:pt idx="715">
                  <c:v>71.366</c:v>
                </c:pt>
                <c:pt idx="716">
                  <c:v>70.35599999999998</c:v>
                </c:pt>
                <c:pt idx="717">
                  <c:v>71.459999999999994</c:v>
                </c:pt>
                <c:pt idx="718">
                  <c:v>66.742000000000004</c:v>
                </c:pt>
                <c:pt idx="719">
                  <c:v>71.86</c:v>
                </c:pt>
                <c:pt idx="720">
                  <c:v>59.746000000000002</c:v>
                </c:pt>
                <c:pt idx="721">
                  <c:v>62.198000000000022</c:v>
                </c:pt>
                <c:pt idx="722">
                  <c:v>63.713000000000001</c:v>
                </c:pt>
                <c:pt idx="723">
                  <c:v>58.157000000000004</c:v>
                </c:pt>
                <c:pt idx="724">
                  <c:v>59.339000000000006</c:v>
                </c:pt>
                <c:pt idx="725">
                  <c:v>64.519000000000005</c:v>
                </c:pt>
                <c:pt idx="726">
                  <c:v>67.099999999999994</c:v>
                </c:pt>
                <c:pt idx="727">
                  <c:v>59.839999999999996</c:v>
                </c:pt>
                <c:pt idx="728">
                  <c:v>59.976000000000006</c:v>
                </c:pt>
                <c:pt idx="729">
                  <c:v>58.346999999999994</c:v>
                </c:pt>
                <c:pt idx="730">
                  <c:v>55.993000000000002</c:v>
                </c:pt>
                <c:pt idx="731">
                  <c:v>59.742000000000012</c:v>
                </c:pt>
                <c:pt idx="732">
                  <c:v>59.721000000000011</c:v>
                </c:pt>
                <c:pt idx="733">
                  <c:v>57.575000000000003</c:v>
                </c:pt>
                <c:pt idx="734">
                  <c:v>59.402000000000001</c:v>
                </c:pt>
                <c:pt idx="735">
                  <c:v>62.599000000000011</c:v>
                </c:pt>
                <c:pt idx="736">
                  <c:v>56.701000000000001</c:v>
                </c:pt>
                <c:pt idx="737">
                  <c:v>59.047000000000004</c:v>
                </c:pt>
                <c:pt idx="738">
                  <c:v>53.414999999999999</c:v>
                </c:pt>
                <c:pt idx="739">
                  <c:v>56.876999999999995</c:v>
                </c:pt>
                <c:pt idx="740">
                  <c:v>63.033000000000001</c:v>
                </c:pt>
                <c:pt idx="741">
                  <c:v>65.512</c:v>
                </c:pt>
                <c:pt idx="742">
                  <c:v>58.622000000000021</c:v>
                </c:pt>
                <c:pt idx="743">
                  <c:v>56.025000000000013</c:v>
                </c:pt>
                <c:pt idx="744">
                  <c:v>55.736000000000011</c:v>
                </c:pt>
                <c:pt idx="745">
                  <c:v>54.894000000000005</c:v>
                </c:pt>
                <c:pt idx="746">
                  <c:v>55.252000000000002</c:v>
                </c:pt>
                <c:pt idx="747">
                  <c:v>50.392000000000003</c:v>
                </c:pt>
                <c:pt idx="748">
                  <c:v>49.94</c:v>
                </c:pt>
                <c:pt idx="749">
                  <c:v>58.358999999999995</c:v>
                </c:pt>
                <c:pt idx="750">
                  <c:v>61.429000000000002</c:v>
                </c:pt>
                <c:pt idx="751">
                  <c:v>62.933</c:v>
                </c:pt>
                <c:pt idx="752">
                  <c:v>61.143000000000001</c:v>
                </c:pt>
                <c:pt idx="753">
                  <c:v>63.214000000000006</c:v>
                </c:pt>
                <c:pt idx="754">
                  <c:v>60.327000000000005</c:v>
                </c:pt>
                <c:pt idx="755">
                  <c:v>60.303999999999995</c:v>
                </c:pt>
                <c:pt idx="756">
                  <c:v>62.646000000000001</c:v>
                </c:pt>
                <c:pt idx="757">
                  <c:v>56.788000000000011</c:v>
                </c:pt>
                <c:pt idx="758">
                  <c:v>57.597000000000001</c:v>
                </c:pt>
                <c:pt idx="759">
                  <c:v>57.393000000000001</c:v>
                </c:pt>
                <c:pt idx="760">
                  <c:v>57.134</c:v>
                </c:pt>
                <c:pt idx="761">
                  <c:v>59.437000000000005</c:v>
                </c:pt>
                <c:pt idx="762">
                  <c:v>55.315999999999995</c:v>
                </c:pt>
                <c:pt idx="763">
                  <c:v>49.176000000000002</c:v>
                </c:pt>
                <c:pt idx="764">
                  <c:v>50.481999999999999</c:v>
                </c:pt>
                <c:pt idx="765">
                  <c:v>54.6</c:v>
                </c:pt>
                <c:pt idx="766">
                  <c:v>55.101000000000006</c:v>
                </c:pt>
                <c:pt idx="767">
                  <c:v>57.637</c:v>
                </c:pt>
                <c:pt idx="768">
                  <c:v>55.265000000000022</c:v>
                </c:pt>
                <c:pt idx="769">
                  <c:v>53.284000000000006</c:v>
                </c:pt>
                <c:pt idx="770">
                  <c:v>57.153000000000006</c:v>
                </c:pt>
                <c:pt idx="771">
                  <c:v>58.435000000000002</c:v>
                </c:pt>
                <c:pt idx="772">
                  <c:v>56.692000000000021</c:v>
                </c:pt>
                <c:pt idx="773">
                  <c:v>56.805</c:v>
                </c:pt>
                <c:pt idx="774">
                  <c:v>58.391000000000005</c:v>
                </c:pt>
                <c:pt idx="775">
                  <c:v>52.849999999999994</c:v>
                </c:pt>
                <c:pt idx="776">
                  <c:v>54.182000000000002</c:v>
                </c:pt>
                <c:pt idx="777">
                  <c:v>52.416999999999994</c:v>
                </c:pt>
                <c:pt idx="778">
                  <c:v>49.865000000000002</c:v>
                </c:pt>
                <c:pt idx="779">
                  <c:v>55.080999999999996</c:v>
                </c:pt>
                <c:pt idx="780">
                  <c:v>58.038000000000011</c:v>
                </c:pt>
                <c:pt idx="781">
                  <c:v>55.423000000000002</c:v>
                </c:pt>
                <c:pt idx="782">
                  <c:v>53.818999999999996</c:v>
                </c:pt>
                <c:pt idx="783">
                  <c:v>51.284000000000006</c:v>
                </c:pt>
                <c:pt idx="784">
                  <c:v>50.157000000000004</c:v>
                </c:pt>
                <c:pt idx="785">
                  <c:v>48.396000000000001</c:v>
                </c:pt>
                <c:pt idx="790">
                  <c:v>76.045000000000002</c:v>
                </c:pt>
                <c:pt idx="791">
                  <c:v>72.867999999999995</c:v>
                </c:pt>
                <c:pt idx="792">
                  <c:v>82.83</c:v>
                </c:pt>
                <c:pt idx="793">
                  <c:v>70.938000000000002</c:v>
                </c:pt>
                <c:pt idx="794">
                  <c:v>75.671999999999983</c:v>
                </c:pt>
                <c:pt idx="795">
                  <c:v>71.600999999999999</c:v>
                </c:pt>
                <c:pt idx="796">
                  <c:v>65.614999999999995</c:v>
                </c:pt>
                <c:pt idx="797">
                  <c:v>70.986999999999995</c:v>
                </c:pt>
                <c:pt idx="798">
                  <c:v>63.696000000000012</c:v>
                </c:pt>
                <c:pt idx="799">
                  <c:v>59.598000000000013</c:v>
                </c:pt>
                <c:pt idx="800">
                  <c:v>62.884999999999998</c:v>
                </c:pt>
                <c:pt idx="801">
                  <c:v>61.704000000000001</c:v>
                </c:pt>
                <c:pt idx="802">
                  <c:v>56.552</c:v>
                </c:pt>
                <c:pt idx="803">
                  <c:v>59.934000000000005</c:v>
                </c:pt>
                <c:pt idx="804">
                  <c:v>60.169000000000011</c:v>
                </c:pt>
                <c:pt idx="805">
                  <c:v>54.629000000000012</c:v>
                </c:pt>
                <c:pt idx="806">
                  <c:v>57.373000000000005</c:v>
                </c:pt>
                <c:pt idx="807">
                  <c:v>59.148000000000003</c:v>
                </c:pt>
                <c:pt idx="808">
                  <c:v>58.159000000000006</c:v>
                </c:pt>
                <c:pt idx="809">
                  <c:v>51.833000000000006</c:v>
                </c:pt>
                <c:pt idx="810">
                  <c:v>52.588000000000001</c:v>
                </c:pt>
                <c:pt idx="811">
                  <c:v>54.957999999999998</c:v>
                </c:pt>
                <c:pt idx="812">
                  <c:v>55.769000000000013</c:v>
                </c:pt>
                <c:pt idx="813">
                  <c:v>55.935000000000002</c:v>
                </c:pt>
                <c:pt idx="814">
                  <c:v>51.725000000000023</c:v>
                </c:pt>
                <c:pt idx="815">
                  <c:v>55.148000000000003</c:v>
                </c:pt>
                <c:pt idx="816">
                  <c:v>50.271000000000001</c:v>
                </c:pt>
                <c:pt idx="817">
                  <c:v>53.038000000000011</c:v>
                </c:pt>
                <c:pt idx="818">
                  <c:v>55.072000000000003</c:v>
                </c:pt>
                <c:pt idx="819">
                  <c:v>49.658000000000001</c:v>
                </c:pt>
                <c:pt idx="820">
                  <c:v>52.644000000000005</c:v>
                </c:pt>
                <c:pt idx="821">
                  <c:v>55.852999999999994</c:v>
                </c:pt>
                <c:pt idx="822">
                  <c:v>55.737000000000002</c:v>
                </c:pt>
                <c:pt idx="823">
                  <c:v>52.433</c:v>
                </c:pt>
                <c:pt idx="824">
                  <c:v>58.109000000000002</c:v>
                </c:pt>
                <c:pt idx="825">
                  <c:v>54.876999999999995</c:v>
                </c:pt>
                <c:pt idx="826">
                  <c:v>52.580999999999996</c:v>
                </c:pt>
                <c:pt idx="827">
                  <c:v>56.653000000000006</c:v>
                </c:pt>
                <c:pt idx="828">
                  <c:v>59.174000000000007</c:v>
                </c:pt>
                <c:pt idx="829">
                  <c:v>56.078000000000003</c:v>
                </c:pt>
                <c:pt idx="830">
                  <c:v>50.428000000000011</c:v>
                </c:pt>
                <c:pt idx="831">
                  <c:v>50.625000000000021</c:v>
                </c:pt>
                <c:pt idx="832">
                  <c:v>51.911999999999999</c:v>
                </c:pt>
                <c:pt idx="833">
                  <c:v>56.330999999999996</c:v>
                </c:pt>
                <c:pt idx="834">
                  <c:v>57.436</c:v>
                </c:pt>
                <c:pt idx="835">
                  <c:v>52.787000000000006</c:v>
                </c:pt>
                <c:pt idx="836">
                  <c:v>61.562000000000012</c:v>
                </c:pt>
                <c:pt idx="837">
                  <c:v>63.079000000000001</c:v>
                </c:pt>
                <c:pt idx="838">
                  <c:v>53.431000000000004</c:v>
                </c:pt>
                <c:pt idx="839">
                  <c:v>61.493000000000002</c:v>
                </c:pt>
                <c:pt idx="840">
                  <c:v>61.306999999999995</c:v>
                </c:pt>
                <c:pt idx="841">
                  <c:v>55.065000000000012</c:v>
                </c:pt>
                <c:pt idx="842">
                  <c:v>57.421000000000006</c:v>
                </c:pt>
                <c:pt idx="843">
                  <c:v>57.208000000000013</c:v>
                </c:pt>
                <c:pt idx="844">
                  <c:v>52.568000000000012</c:v>
                </c:pt>
                <c:pt idx="845">
                  <c:v>53.614000000000004</c:v>
                </c:pt>
                <c:pt idx="846">
                  <c:v>55.443000000000005</c:v>
                </c:pt>
                <c:pt idx="847">
                  <c:v>52.665000000000013</c:v>
                </c:pt>
                <c:pt idx="848">
                  <c:v>52.616</c:v>
                </c:pt>
                <c:pt idx="849">
                  <c:v>53.674000000000007</c:v>
                </c:pt>
                <c:pt idx="850">
                  <c:v>51.207000000000001</c:v>
                </c:pt>
                <c:pt idx="851">
                  <c:v>52.550999999999995</c:v>
                </c:pt>
                <c:pt idx="852">
                  <c:v>51.026000000000003</c:v>
                </c:pt>
                <c:pt idx="853">
                  <c:v>49.132000000000012</c:v>
                </c:pt>
                <c:pt idx="854">
                  <c:v>51.707000000000001</c:v>
                </c:pt>
                <c:pt idx="855">
                  <c:v>52.548000000000002</c:v>
                </c:pt>
                <c:pt idx="856">
                  <c:v>51.797000000000011</c:v>
                </c:pt>
                <c:pt idx="857">
                  <c:v>54.105000000000011</c:v>
                </c:pt>
                <c:pt idx="858">
                  <c:v>54.752000000000002</c:v>
                </c:pt>
                <c:pt idx="859">
                  <c:v>50.633000000000003</c:v>
                </c:pt>
                <c:pt idx="860">
                  <c:v>51.971000000000004</c:v>
                </c:pt>
                <c:pt idx="861">
                  <c:v>53.347999999999999</c:v>
                </c:pt>
                <c:pt idx="867">
                  <c:v>71.637</c:v>
                </c:pt>
                <c:pt idx="868">
                  <c:v>69.503</c:v>
                </c:pt>
                <c:pt idx="869">
                  <c:v>69.054999999999993</c:v>
                </c:pt>
                <c:pt idx="870">
                  <c:v>62.968000000000011</c:v>
                </c:pt>
                <c:pt idx="871">
                  <c:v>62.585000000000001</c:v>
                </c:pt>
                <c:pt idx="872">
                  <c:v>68.445000000000007</c:v>
                </c:pt>
                <c:pt idx="873">
                  <c:v>63.385999999999996</c:v>
                </c:pt>
                <c:pt idx="874">
                  <c:v>62.54</c:v>
                </c:pt>
                <c:pt idx="875">
                  <c:v>61.830999999999996</c:v>
                </c:pt>
                <c:pt idx="876">
                  <c:v>56.249000000000002</c:v>
                </c:pt>
                <c:pt idx="877">
                  <c:v>56.675000000000011</c:v>
                </c:pt>
                <c:pt idx="878">
                  <c:v>62.326000000000001</c:v>
                </c:pt>
                <c:pt idx="879">
                  <c:v>61.184000000000005</c:v>
                </c:pt>
                <c:pt idx="880">
                  <c:v>60.102000000000011</c:v>
                </c:pt>
                <c:pt idx="881">
                  <c:v>67.557000000000002</c:v>
                </c:pt>
                <c:pt idx="882">
                  <c:v>61.279000000000003</c:v>
                </c:pt>
                <c:pt idx="883">
                  <c:v>56.913000000000004</c:v>
                </c:pt>
                <c:pt idx="884">
                  <c:v>58.043000000000006</c:v>
                </c:pt>
                <c:pt idx="885">
                  <c:v>57.333000000000006</c:v>
                </c:pt>
                <c:pt idx="886">
                  <c:v>51.876999999999995</c:v>
                </c:pt>
                <c:pt idx="887">
                  <c:v>61.058</c:v>
                </c:pt>
                <c:pt idx="888">
                  <c:v>55.464000000000006</c:v>
                </c:pt>
                <c:pt idx="889">
                  <c:v>58.501000000000005</c:v>
                </c:pt>
                <c:pt idx="890">
                  <c:v>56.4</c:v>
                </c:pt>
                <c:pt idx="891">
                  <c:v>56.181000000000004</c:v>
                </c:pt>
                <c:pt idx="892">
                  <c:v>59.141000000000005</c:v>
                </c:pt>
                <c:pt idx="893">
                  <c:v>56.969000000000001</c:v>
                </c:pt>
                <c:pt idx="894">
                  <c:v>45.949000000000005</c:v>
                </c:pt>
                <c:pt idx="895">
                  <c:v>49.416000000000004</c:v>
                </c:pt>
                <c:pt idx="896">
                  <c:v>50.336999999999996</c:v>
                </c:pt>
                <c:pt idx="897">
                  <c:v>49.121000000000002</c:v>
                </c:pt>
                <c:pt idx="898">
                  <c:v>46.555</c:v>
                </c:pt>
                <c:pt idx="899">
                  <c:v>55.39</c:v>
                </c:pt>
                <c:pt idx="900">
                  <c:v>57.021000000000001</c:v>
                </c:pt>
                <c:pt idx="901">
                  <c:v>50.684000000000005</c:v>
                </c:pt>
                <c:pt idx="902">
                  <c:v>53.136000000000003</c:v>
                </c:pt>
                <c:pt idx="903">
                  <c:v>49.916000000000004</c:v>
                </c:pt>
                <c:pt idx="904">
                  <c:v>48.756</c:v>
                </c:pt>
                <c:pt idx="905">
                  <c:v>53.038000000000011</c:v>
                </c:pt>
                <c:pt idx="906">
                  <c:v>52.074000000000005</c:v>
                </c:pt>
                <c:pt idx="907">
                  <c:v>49.05</c:v>
                </c:pt>
                <c:pt idx="908">
                  <c:v>54.274000000000001</c:v>
                </c:pt>
                <c:pt idx="909">
                  <c:v>54.883999999999993</c:v>
                </c:pt>
                <c:pt idx="910">
                  <c:v>49.653999999999996</c:v>
                </c:pt>
                <c:pt idx="911">
                  <c:v>52.984999999999999</c:v>
                </c:pt>
                <c:pt idx="912">
                  <c:v>46.789000000000001</c:v>
                </c:pt>
                <c:pt idx="913">
                  <c:v>50.227000000000011</c:v>
                </c:pt>
                <c:pt idx="914">
                  <c:v>55.373999999999995</c:v>
                </c:pt>
                <c:pt idx="915">
                  <c:v>54.097000000000001</c:v>
                </c:pt>
                <c:pt idx="916">
                  <c:v>50.52</c:v>
                </c:pt>
                <c:pt idx="917">
                  <c:v>52.592000000000013</c:v>
                </c:pt>
                <c:pt idx="918">
                  <c:v>54.52</c:v>
                </c:pt>
                <c:pt idx="919">
                  <c:v>46.945</c:v>
                </c:pt>
                <c:pt idx="920">
                  <c:v>48.643000000000001</c:v>
                </c:pt>
                <c:pt idx="921">
                  <c:v>49.731000000000002</c:v>
                </c:pt>
                <c:pt idx="922">
                  <c:v>44.462000000000003</c:v>
                </c:pt>
                <c:pt idx="923">
                  <c:v>47.577000000000005</c:v>
                </c:pt>
                <c:pt idx="924">
                  <c:v>47.427</c:v>
                </c:pt>
                <c:pt idx="925">
                  <c:v>44.741</c:v>
                </c:pt>
                <c:pt idx="926">
                  <c:v>50.381999999999998</c:v>
                </c:pt>
                <c:pt idx="927">
                  <c:v>49.717000000000006</c:v>
                </c:pt>
                <c:pt idx="928">
                  <c:v>46.627000000000002</c:v>
                </c:pt>
                <c:pt idx="929">
                  <c:v>54.324000000000005</c:v>
                </c:pt>
                <c:pt idx="930">
                  <c:v>49.913000000000004</c:v>
                </c:pt>
                <c:pt idx="931">
                  <c:v>46.115000000000002</c:v>
                </c:pt>
                <c:pt idx="932">
                  <c:v>48.349999999999994</c:v>
                </c:pt>
                <c:pt idx="933">
                  <c:v>41.992000000000012</c:v>
                </c:pt>
                <c:pt idx="934">
                  <c:v>44.085000000000001</c:v>
                </c:pt>
                <c:pt idx="935">
                  <c:v>45.717000000000006</c:v>
                </c:pt>
                <c:pt idx="936">
                  <c:v>46.226000000000013</c:v>
                </c:pt>
                <c:pt idx="942">
                  <c:v>68.077999999999989</c:v>
                </c:pt>
                <c:pt idx="943">
                  <c:v>65.876999999999981</c:v>
                </c:pt>
                <c:pt idx="944">
                  <c:v>70.676999999999978</c:v>
                </c:pt>
                <c:pt idx="945">
                  <c:v>69.650999999999982</c:v>
                </c:pt>
                <c:pt idx="946">
                  <c:v>62.145000000000003</c:v>
                </c:pt>
                <c:pt idx="947">
                  <c:v>63.49</c:v>
                </c:pt>
                <c:pt idx="948">
                  <c:v>61.188000000000002</c:v>
                </c:pt>
                <c:pt idx="949">
                  <c:v>54.397000000000006</c:v>
                </c:pt>
                <c:pt idx="950">
                  <c:v>57.176000000000002</c:v>
                </c:pt>
                <c:pt idx="951">
                  <c:v>56.771000000000001</c:v>
                </c:pt>
                <c:pt idx="952">
                  <c:v>53.671000000000006</c:v>
                </c:pt>
                <c:pt idx="953">
                  <c:v>53.472000000000001</c:v>
                </c:pt>
                <c:pt idx="954">
                  <c:v>52.961000000000006</c:v>
                </c:pt>
                <c:pt idx="955">
                  <c:v>55.99</c:v>
                </c:pt>
                <c:pt idx="956">
                  <c:v>53.528000000000013</c:v>
                </c:pt>
                <c:pt idx="957">
                  <c:v>55.478000000000002</c:v>
                </c:pt>
                <c:pt idx="958">
                  <c:v>49.691000000000003</c:v>
                </c:pt>
                <c:pt idx="959">
                  <c:v>56.025000000000013</c:v>
                </c:pt>
                <c:pt idx="960">
                  <c:v>58.766000000000012</c:v>
                </c:pt>
                <c:pt idx="961">
                  <c:v>54.703000000000003</c:v>
                </c:pt>
                <c:pt idx="962">
                  <c:v>52.247</c:v>
                </c:pt>
                <c:pt idx="963">
                  <c:v>53.317999999999998</c:v>
                </c:pt>
                <c:pt idx="964">
                  <c:v>51.473000000000006</c:v>
                </c:pt>
                <c:pt idx="965">
                  <c:v>55.505000000000003</c:v>
                </c:pt>
                <c:pt idx="966">
                  <c:v>51.437000000000005</c:v>
                </c:pt>
                <c:pt idx="967">
                  <c:v>50.624000000000002</c:v>
                </c:pt>
                <c:pt idx="968">
                  <c:v>53.674000000000007</c:v>
                </c:pt>
                <c:pt idx="969">
                  <c:v>52.852999999999994</c:v>
                </c:pt>
                <c:pt idx="970">
                  <c:v>49.548000000000002</c:v>
                </c:pt>
                <c:pt idx="971">
                  <c:v>63.452999999999996</c:v>
                </c:pt>
                <c:pt idx="972">
                  <c:v>57.116</c:v>
                </c:pt>
                <c:pt idx="973">
                  <c:v>54.07</c:v>
                </c:pt>
                <c:pt idx="974">
                  <c:v>55.333999999999996</c:v>
                </c:pt>
                <c:pt idx="975">
                  <c:v>53.463000000000001</c:v>
                </c:pt>
                <c:pt idx="976">
                  <c:v>49.361000000000004</c:v>
                </c:pt>
                <c:pt idx="977">
                  <c:v>59.303999999999995</c:v>
                </c:pt>
                <c:pt idx="978">
                  <c:v>61.166000000000011</c:v>
                </c:pt>
                <c:pt idx="979">
                  <c:v>50.642000000000003</c:v>
                </c:pt>
                <c:pt idx="980">
                  <c:v>58.606000000000002</c:v>
                </c:pt>
                <c:pt idx="981">
                  <c:v>59.77</c:v>
                </c:pt>
                <c:pt idx="982">
                  <c:v>50.995000000000012</c:v>
                </c:pt>
                <c:pt idx="983">
                  <c:v>52.082000000000001</c:v>
                </c:pt>
                <c:pt idx="984">
                  <c:v>52.133000000000003</c:v>
                </c:pt>
                <c:pt idx="985">
                  <c:v>48.274000000000001</c:v>
                </c:pt>
                <c:pt idx="986">
                  <c:v>50.737000000000002</c:v>
                </c:pt>
                <c:pt idx="987">
                  <c:v>46.601000000000006</c:v>
                </c:pt>
                <c:pt idx="988">
                  <c:v>50.129000000000012</c:v>
                </c:pt>
                <c:pt idx="989">
                  <c:v>54.642000000000003</c:v>
                </c:pt>
                <c:pt idx="990">
                  <c:v>54.601000000000006</c:v>
                </c:pt>
                <c:pt idx="991">
                  <c:v>50.861000000000004</c:v>
                </c:pt>
                <c:pt idx="992">
                  <c:v>52.525000000000013</c:v>
                </c:pt>
                <c:pt idx="993">
                  <c:v>47.471000000000004</c:v>
                </c:pt>
                <c:pt idx="994">
                  <c:v>45.851999999999997</c:v>
                </c:pt>
                <c:pt idx="995">
                  <c:v>49.241</c:v>
                </c:pt>
                <c:pt idx="996">
                  <c:v>50.61</c:v>
                </c:pt>
                <c:pt idx="997">
                  <c:v>49.862000000000002</c:v>
                </c:pt>
                <c:pt idx="998">
                  <c:v>45.839999999999996</c:v>
                </c:pt>
                <c:pt idx="999">
                  <c:v>46.788000000000011</c:v>
                </c:pt>
                <c:pt idx="1000">
                  <c:v>48.586000000000006</c:v>
                </c:pt>
                <c:pt idx="1001">
                  <c:v>54.136000000000003</c:v>
                </c:pt>
                <c:pt idx="1002">
                  <c:v>55.696000000000012</c:v>
                </c:pt>
                <c:pt idx="1003">
                  <c:v>48.756</c:v>
                </c:pt>
                <c:pt idx="1004">
                  <c:v>48.5</c:v>
                </c:pt>
                <c:pt idx="1005">
                  <c:v>47.647000000000006</c:v>
                </c:pt>
                <c:pt idx="1006">
                  <c:v>47.333000000000006</c:v>
                </c:pt>
                <c:pt idx="1007">
                  <c:v>50.265000000000022</c:v>
                </c:pt>
                <c:pt idx="1008">
                  <c:v>52.738000000000021</c:v>
                </c:pt>
                <c:pt idx="1009">
                  <c:v>48.113</c:v>
                </c:pt>
                <c:pt idx="1010">
                  <c:v>47.322000000000003</c:v>
                </c:pt>
                <c:pt idx="1011">
                  <c:v>48.287000000000006</c:v>
                </c:pt>
                <c:pt idx="1012">
                  <c:v>46.852999999999994</c:v>
                </c:pt>
                <c:pt idx="1013">
                  <c:v>47.433</c:v>
                </c:pt>
                <c:pt idx="1018">
                  <c:v>69.006</c:v>
                </c:pt>
                <c:pt idx="1019">
                  <c:v>67.910000000000025</c:v>
                </c:pt>
                <c:pt idx="1020">
                  <c:v>69.837000000000003</c:v>
                </c:pt>
                <c:pt idx="1021">
                  <c:v>79.426000000000002</c:v>
                </c:pt>
                <c:pt idx="1022">
                  <c:v>76.482000000000014</c:v>
                </c:pt>
                <c:pt idx="1023">
                  <c:v>63.33</c:v>
                </c:pt>
                <c:pt idx="1024">
                  <c:v>54.611000000000004</c:v>
                </c:pt>
                <c:pt idx="1025">
                  <c:v>57.323</c:v>
                </c:pt>
                <c:pt idx="1026">
                  <c:v>52.473000000000006</c:v>
                </c:pt>
                <c:pt idx="1027">
                  <c:v>57.591000000000001</c:v>
                </c:pt>
                <c:pt idx="1028">
                  <c:v>58.273000000000003</c:v>
                </c:pt>
                <c:pt idx="1029">
                  <c:v>64.326999999999998</c:v>
                </c:pt>
                <c:pt idx="1030">
                  <c:v>59.674000000000007</c:v>
                </c:pt>
                <c:pt idx="1031">
                  <c:v>58.568000000000012</c:v>
                </c:pt>
                <c:pt idx="1032">
                  <c:v>58.542000000000002</c:v>
                </c:pt>
                <c:pt idx="1033">
                  <c:v>55.052</c:v>
                </c:pt>
                <c:pt idx="1034">
                  <c:v>55.497</c:v>
                </c:pt>
                <c:pt idx="1035">
                  <c:v>56.339000000000006</c:v>
                </c:pt>
                <c:pt idx="1036">
                  <c:v>59.424000000000007</c:v>
                </c:pt>
                <c:pt idx="1037">
                  <c:v>57.349000000000004</c:v>
                </c:pt>
                <c:pt idx="1038">
                  <c:v>58.425000000000011</c:v>
                </c:pt>
                <c:pt idx="1039">
                  <c:v>53.317999999999998</c:v>
                </c:pt>
                <c:pt idx="1040">
                  <c:v>53.148000000000003</c:v>
                </c:pt>
                <c:pt idx="1041">
                  <c:v>57.435000000000002</c:v>
                </c:pt>
                <c:pt idx="1042">
                  <c:v>56.709000000000003</c:v>
                </c:pt>
                <c:pt idx="1043">
                  <c:v>59.031000000000006</c:v>
                </c:pt>
                <c:pt idx="1044">
                  <c:v>55.114000000000004</c:v>
                </c:pt>
                <c:pt idx="1045">
                  <c:v>51.988</c:v>
                </c:pt>
                <c:pt idx="1046">
                  <c:v>52.531000000000006</c:v>
                </c:pt>
                <c:pt idx="1047">
                  <c:v>57.079000000000001</c:v>
                </c:pt>
                <c:pt idx="1048">
                  <c:v>56.547000000000004</c:v>
                </c:pt>
                <c:pt idx="1049">
                  <c:v>58.328000000000003</c:v>
                </c:pt>
                <c:pt idx="1050">
                  <c:v>57.494</c:v>
                </c:pt>
                <c:pt idx="1051">
                  <c:v>52.486999999999995</c:v>
                </c:pt>
                <c:pt idx="1052">
                  <c:v>51.74</c:v>
                </c:pt>
                <c:pt idx="1053">
                  <c:v>55.132000000000012</c:v>
                </c:pt>
                <c:pt idx="1054">
                  <c:v>53.898000000000003</c:v>
                </c:pt>
                <c:pt idx="1055">
                  <c:v>57.37</c:v>
                </c:pt>
                <c:pt idx="1056">
                  <c:v>59.312999999999995</c:v>
                </c:pt>
                <c:pt idx="1057">
                  <c:v>56.653000000000006</c:v>
                </c:pt>
                <c:pt idx="1058">
                  <c:v>56.238000000000021</c:v>
                </c:pt>
                <c:pt idx="1059">
                  <c:v>55.733000000000011</c:v>
                </c:pt>
                <c:pt idx="1060">
                  <c:v>55.055</c:v>
                </c:pt>
                <c:pt idx="1061">
                  <c:v>53.141000000000005</c:v>
                </c:pt>
                <c:pt idx="1062">
                  <c:v>51.942</c:v>
                </c:pt>
                <c:pt idx="1063">
                  <c:v>50.692000000000021</c:v>
                </c:pt>
                <c:pt idx="1064">
                  <c:v>50.628000000000021</c:v>
                </c:pt>
                <c:pt idx="1065">
                  <c:v>54.311999999999998</c:v>
                </c:pt>
                <c:pt idx="1066">
                  <c:v>56.346000000000004</c:v>
                </c:pt>
                <c:pt idx="1067">
                  <c:v>49.263000000000012</c:v>
                </c:pt>
                <c:pt idx="1068">
                  <c:v>47.068000000000012</c:v>
                </c:pt>
                <c:pt idx="1069">
                  <c:v>49.96</c:v>
                </c:pt>
                <c:pt idx="1070">
                  <c:v>52.761000000000003</c:v>
                </c:pt>
                <c:pt idx="1071">
                  <c:v>57.486999999999995</c:v>
                </c:pt>
                <c:pt idx="1072">
                  <c:v>53.494</c:v>
                </c:pt>
                <c:pt idx="1073">
                  <c:v>63.735000000000021</c:v>
                </c:pt>
                <c:pt idx="1074">
                  <c:v>64.821999999999989</c:v>
                </c:pt>
                <c:pt idx="1075">
                  <c:v>55.144000000000005</c:v>
                </c:pt>
                <c:pt idx="1076">
                  <c:v>59.494</c:v>
                </c:pt>
                <c:pt idx="1077">
                  <c:v>55.386999999999993</c:v>
                </c:pt>
                <c:pt idx="1078">
                  <c:v>60.966000000000001</c:v>
                </c:pt>
                <c:pt idx="1079">
                  <c:v>62.953999999999994</c:v>
                </c:pt>
                <c:pt idx="1080">
                  <c:v>55.309000000000005</c:v>
                </c:pt>
                <c:pt idx="1081">
                  <c:v>66.388999999999982</c:v>
                </c:pt>
                <c:pt idx="1082">
                  <c:v>63.489000000000004</c:v>
                </c:pt>
                <c:pt idx="1083">
                  <c:v>60.341999999999999</c:v>
                </c:pt>
                <c:pt idx="1084">
                  <c:v>57.442</c:v>
                </c:pt>
                <c:pt idx="1085">
                  <c:v>60.943999999999996</c:v>
                </c:pt>
                <c:pt idx="1086">
                  <c:v>59.883999999999993</c:v>
                </c:pt>
                <c:pt idx="1087">
                  <c:v>55.980999999999995</c:v>
                </c:pt>
                <c:pt idx="1088">
                  <c:v>53.295000000000023</c:v>
                </c:pt>
                <c:pt idx="1094">
                  <c:v>92.147000000000006</c:v>
                </c:pt>
                <c:pt idx="1095">
                  <c:v>78.498999999999995</c:v>
                </c:pt>
                <c:pt idx="1096">
                  <c:v>67.903999999999996</c:v>
                </c:pt>
                <c:pt idx="1097">
                  <c:v>68.315000000000012</c:v>
                </c:pt>
                <c:pt idx="1098">
                  <c:v>66.16</c:v>
                </c:pt>
                <c:pt idx="1099">
                  <c:v>63.808</c:v>
                </c:pt>
                <c:pt idx="1100">
                  <c:v>65.742999999999995</c:v>
                </c:pt>
                <c:pt idx="1101">
                  <c:v>69.549000000000007</c:v>
                </c:pt>
                <c:pt idx="1102">
                  <c:v>65.66</c:v>
                </c:pt>
                <c:pt idx="1103">
                  <c:v>71.991000000000042</c:v>
                </c:pt>
                <c:pt idx="1104">
                  <c:v>70.209000000000003</c:v>
                </c:pt>
                <c:pt idx="1105">
                  <c:v>61.718000000000011</c:v>
                </c:pt>
                <c:pt idx="1106">
                  <c:v>57.21</c:v>
                </c:pt>
                <c:pt idx="1107">
                  <c:v>57.887999999999998</c:v>
                </c:pt>
                <c:pt idx="1108">
                  <c:v>58.440999999999995</c:v>
                </c:pt>
                <c:pt idx="1109">
                  <c:v>58.364000000000004</c:v>
                </c:pt>
                <c:pt idx="1110">
                  <c:v>58.657000000000004</c:v>
                </c:pt>
                <c:pt idx="1111">
                  <c:v>60.606000000000002</c:v>
                </c:pt>
                <c:pt idx="1112">
                  <c:v>61.805</c:v>
                </c:pt>
                <c:pt idx="1113">
                  <c:v>57.875</c:v>
                </c:pt>
                <c:pt idx="1114">
                  <c:v>60.294000000000011</c:v>
                </c:pt>
                <c:pt idx="1115">
                  <c:v>58.637</c:v>
                </c:pt>
                <c:pt idx="1116">
                  <c:v>61.693000000000012</c:v>
                </c:pt>
                <c:pt idx="1117">
                  <c:v>57.515000000000001</c:v>
                </c:pt>
                <c:pt idx="1118">
                  <c:v>58.431000000000004</c:v>
                </c:pt>
                <c:pt idx="1119">
                  <c:v>61.143000000000001</c:v>
                </c:pt>
                <c:pt idx="1120">
                  <c:v>55.769000000000013</c:v>
                </c:pt>
                <c:pt idx="1121">
                  <c:v>53.085000000000001</c:v>
                </c:pt>
                <c:pt idx="1122">
                  <c:v>53.309999999999995</c:v>
                </c:pt>
                <c:pt idx="1123">
                  <c:v>52.816999999999993</c:v>
                </c:pt>
                <c:pt idx="1124">
                  <c:v>51.440999999999995</c:v>
                </c:pt>
                <c:pt idx="1125">
                  <c:v>52.784000000000006</c:v>
                </c:pt>
                <c:pt idx="1126">
                  <c:v>52.515000000000001</c:v>
                </c:pt>
                <c:pt idx="1127">
                  <c:v>54.659000000000006</c:v>
                </c:pt>
                <c:pt idx="1128">
                  <c:v>60.008000000000003</c:v>
                </c:pt>
                <c:pt idx="1129">
                  <c:v>61.033000000000001</c:v>
                </c:pt>
                <c:pt idx="1130">
                  <c:v>53.193000000000012</c:v>
                </c:pt>
                <c:pt idx="1131">
                  <c:v>52.922000000000011</c:v>
                </c:pt>
                <c:pt idx="1132">
                  <c:v>54.465000000000003</c:v>
                </c:pt>
                <c:pt idx="1133">
                  <c:v>53.322000000000003</c:v>
                </c:pt>
                <c:pt idx="1134">
                  <c:v>57.376999999999995</c:v>
                </c:pt>
                <c:pt idx="1135">
                  <c:v>58.963000000000001</c:v>
                </c:pt>
                <c:pt idx="1136">
                  <c:v>51.486000000000004</c:v>
                </c:pt>
                <c:pt idx="1137">
                  <c:v>53.195000000000022</c:v>
                </c:pt>
                <c:pt idx="1138">
                  <c:v>54.815999999999995</c:v>
                </c:pt>
                <c:pt idx="1139">
                  <c:v>54.262000000000022</c:v>
                </c:pt>
                <c:pt idx="1140">
                  <c:v>54.267000000000003</c:v>
                </c:pt>
                <c:pt idx="1141">
                  <c:v>53.149000000000001</c:v>
                </c:pt>
                <c:pt idx="1142">
                  <c:v>45.778000000000013</c:v>
                </c:pt>
                <c:pt idx="1143">
                  <c:v>48.552</c:v>
                </c:pt>
                <c:pt idx="1144">
                  <c:v>52.905000000000001</c:v>
                </c:pt>
                <c:pt idx="1145">
                  <c:v>47.385999999999996</c:v>
                </c:pt>
                <c:pt idx="1146">
                  <c:v>48.428000000000011</c:v>
                </c:pt>
                <c:pt idx="1147">
                  <c:v>50.277000000000001</c:v>
                </c:pt>
                <c:pt idx="1148">
                  <c:v>54.265000000000022</c:v>
                </c:pt>
                <c:pt idx="1149">
                  <c:v>53.881999999999998</c:v>
                </c:pt>
                <c:pt idx="1150">
                  <c:v>48.661000000000001</c:v>
                </c:pt>
                <c:pt idx="1151">
                  <c:v>50.921000000000006</c:v>
                </c:pt>
                <c:pt idx="1152">
                  <c:v>46.291000000000011</c:v>
                </c:pt>
                <c:pt idx="1153">
                  <c:v>45.809000000000005</c:v>
                </c:pt>
                <c:pt idx="1154">
                  <c:v>48.131</c:v>
                </c:pt>
                <c:pt idx="1155">
                  <c:v>46.094000000000001</c:v>
                </c:pt>
                <c:pt idx="1156">
                  <c:v>43.229000000000013</c:v>
                </c:pt>
                <c:pt idx="1157">
                  <c:v>43.012</c:v>
                </c:pt>
                <c:pt idx="1158">
                  <c:v>40.943000000000005</c:v>
                </c:pt>
                <c:pt idx="1159">
                  <c:v>42.858999999999995</c:v>
                </c:pt>
                <c:pt idx="1160">
                  <c:v>47.886999999999993</c:v>
                </c:pt>
                <c:pt idx="1161">
                  <c:v>45.992000000000012</c:v>
                </c:pt>
                <c:pt idx="1162">
                  <c:v>41.712000000000003</c:v>
                </c:pt>
                <c:pt idx="1163">
                  <c:v>43.344999999999999</c:v>
                </c:pt>
                <c:pt idx="1164">
                  <c:v>42.241</c:v>
                </c:pt>
                <c:pt idx="1170">
                  <c:v>74.587999999999994</c:v>
                </c:pt>
                <c:pt idx="1171">
                  <c:v>70.81</c:v>
                </c:pt>
                <c:pt idx="1172">
                  <c:v>76.745000000000005</c:v>
                </c:pt>
                <c:pt idx="1173">
                  <c:v>70.396000000000001</c:v>
                </c:pt>
                <c:pt idx="1174">
                  <c:v>64.184999999999988</c:v>
                </c:pt>
                <c:pt idx="1175">
                  <c:v>65.202000000000012</c:v>
                </c:pt>
                <c:pt idx="1176">
                  <c:v>65.808999999999983</c:v>
                </c:pt>
                <c:pt idx="1177">
                  <c:v>60.967000000000006</c:v>
                </c:pt>
                <c:pt idx="1178">
                  <c:v>56.631</c:v>
                </c:pt>
                <c:pt idx="1179">
                  <c:v>53.902000000000001</c:v>
                </c:pt>
                <c:pt idx="1180">
                  <c:v>55.563000000000002</c:v>
                </c:pt>
                <c:pt idx="1181">
                  <c:v>58.065000000000012</c:v>
                </c:pt>
                <c:pt idx="1182">
                  <c:v>58.228000000000023</c:v>
                </c:pt>
                <c:pt idx="1183">
                  <c:v>49.111000000000004</c:v>
                </c:pt>
                <c:pt idx="1184">
                  <c:v>55.473000000000006</c:v>
                </c:pt>
                <c:pt idx="1185">
                  <c:v>54.340999999999994</c:v>
                </c:pt>
                <c:pt idx="1186">
                  <c:v>48.96</c:v>
                </c:pt>
                <c:pt idx="1187">
                  <c:v>51.423000000000002</c:v>
                </c:pt>
                <c:pt idx="1188">
                  <c:v>49.157000000000004</c:v>
                </c:pt>
                <c:pt idx="1189">
                  <c:v>50.098000000000013</c:v>
                </c:pt>
                <c:pt idx="1190">
                  <c:v>56.355999999999995</c:v>
                </c:pt>
                <c:pt idx="1191">
                  <c:v>56.006</c:v>
                </c:pt>
                <c:pt idx="1192">
                  <c:v>54.009</c:v>
                </c:pt>
                <c:pt idx="1193">
                  <c:v>52.475000000000001</c:v>
                </c:pt>
                <c:pt idx="1194">
                  <c:v>52.448</c:v>
                </c:pt>
                <c:pt idx="1195">
                  <c:v>50.636000000000003</c:v>
                </c:pt>
                <c:pt idx="1196">
                  <c:v>51.827000000000005</c:v>
                </c:pt>
                <c:pt idx="1197">
                  <c:v>47.184000000000005</c:v>
                </c:pt>
                <c:pt idx="1198">
                  <c:v>47</c:v>
                </c:pt>
                <c:pt idx="1199">
                  <c:v>56.833000000000006</c:v>
                </c:pt>
                <c:pt idx="1200">
                  <c:v>54.802</c:v>
                </c:pt>
                <c:pt idx="1201">
                  <c:v>47.208000000000013</c:v>
                </c:pt>
                <c:pt idx="1202">
                  <c:v>47.743000000000002</c:v>
                </c:pt>
                <c:pt idx="1203">
                  <c:v>47.172000000000011</c:v>
                </c:pt>
                <c:pt idx="1204">
                  <c:v>46.177</c:v>
                </c:pt>
                <c:pt idx="1205">
                  <c:v>48.502000000000002</c:v>
                </c:pt>
                <c:pt idx="1206">
                  <c:v>49.625000000000021</c:v>
                </c:pt>
                <c:pt idx="1207">
                  <c:v>48.383999999999993</c:v>
                </c:pt>
                <c:pt idx="1208">
                  <c:v>49.995000000000012</c:v>
                </c:pt>
                <c:pt idx="1209">
                  <c:v>50.969000000000001</c:v>
                </c:pt>
                <c:pt idx="1210">
                  <c:v>48.114000000000004</c:v>
                </c:pt>
                <c:pt idx="1211">
                  <c:v>50.988</c:v>
                </c:pt>
                <c:pt idx="1212">
                  <c:v>49.023000000000003</c:v>
                </c:pt>
                <c:pt idx="1213">
                  <c:v>44.153999999999996</c:v>
                </c:pt>
                <c:pt idx="1214">
                  <c:v>46.855999999999995</c:v>
                </c:pt>
                <c:pt idx="1215">
                  <c:v>48.478000000000002</c:v>
                </c:pt>
                <c:pt idx="1216">
                  <c:v>44.132000000000012</c:v>
                </c:pt>
                <c:pt idx="1217">
                  <c:v>49.231000000000002</c:v>
                </c:pt>
                <c:pt idx="1218">
                  <c:v>55.566000000000003</c:v>
                </c:pt>
                <c:pt idx="1219">
                  <c:v>48.219000000000001</c:v>
                </c:pt>
                <c:pt idx="1220">
                  <c:v>47.849000000000004</c:v>
                </c:pt>
                <c:pt idx="1221">
                  <c:v>39.684000000000005</c:v>
                </c:pt>
                <c:pt idx="1222">
                  <c:v>40.370999999999995</c:v>
                </c:pt>
                <c:pt idx="1223">
                  <c:v>42.632000000000012</c:v>
                </c:pt>
                <c:pt idx="1224">
                  <c:v>45.313999999999993</c:v>
                </c:pt>
                <c:pt idx="1225">
                  <c:v>42.407000000000004</c:v>
                </c:pt>
                <c:pt idx="1226">
                  <c:v>50.169000000000011</c:v>
                </c:pt>
                <c:pt idx="1227">
                  <c:v>54.839000000000006</c:v>
                </c:pt>
                <c:pt idx="1228">
                  <c:v>48.567</c:v>
                </c:pt>
                <c:pt idx="1229">
                  <c:v>45.016000000000005</c:v>
                </c:pt>
                <c:pt idx="1230">
                  <c:v>45.413999999999994</c:v>
                </c:pt>
                <c:pt idx="1231">
                  <c:v>46.558</c:v>
                </c:pt>
                <c:pt idx="1232">
                  <c:v>47.107000000000006</c:v>
                </c:pt>
                <c:pt idx="1233">
                  <c:v>44.177</c:v>
                </c:pt>
                <c:pt idx="1234">
                  <c:v>43.684000000000005</c:v>
                </c:pt>
                <c:pt idx="1235">
                  <c:v>50.792000000000023</c:v>
                </c:pt>
                <c:pt idx="1236">
                  <c:v>45.603000000000002</c:v>
                </c:pt>
                <c:pt idx="1237">
                  <c:v>47.384999999999998</c:v>
                </c:pt>
                <c:pt idx="1238">
                  <c:v>47.480999999999995</c:v>
                </c:pt>
                <c:pt idx="1239">
                  <c:v>41.907000000000004</c:v>
                </c:pt>
                <c:pt idx="1240">
                  <c:v>43.943999999999996</c:v>
                </c:pt>
                <c:pt idx="1241">
                  <c:v>45.072000000000003</c:v>
                </c:pt>
                <c:pt idx="1242">
                  <c:v>43.751000000000005</c:v>
                </c:pt>
                <c:pt idx="1243">
                  <c:v>41.406000000000006</c:v>
                </c:pt>
                <c:pt idx="1248">
                  <c:v>79.337999999999994</c:v>
                </c:pt>
                <c:pt idx="1249">
                  <c:v>68.932000000000002</c:v>
                </c:pt>
                <c:pt idx="1250">
                  <c:v>70.956000000000003</c:v>
                </c:pt>
                <c:pt idx="1251">
                  <c:v>67.477000000000004</c:v>
                </c:pt>
                <c:pt idx="1252">
                  <c:v>61.550999999999995</c:v>
                </c:pt>
                <c:pt idx="1253">
                  <c:v>62.948</c:v>
                </c:pt>
                <c:pt idx="1254">
                  <c:v>59.386999999999993</c:v>
                </c:pt>
                <c:pt idx="1255">
                  <c:v>56.992000000000012</c:v>
                </c:pt>
                <c:pt idx="1256">
                  <c:v>59.167000000000002</c:v>
                </c:pt>
                <c:pt idx="1257">
                  <c:v>58.622000000000021</c:v>
                </c:pt>
                <c:pt idx="1258">
                  <c:v>51.978000000000002</c:v>
                </c:pt>
                <c:pt idx="1259">
                  <c:v>55.37</c:v>
                </c:pt>
                <c:pt idx="1260">
                  <c:v>53.038000000000011</c:v>
                </c:pt>
                <c:pt idx="1261">
                  <c:v>52.927</c:v>
                </c:pt>
                <c:pt idx="1262">
                  <c:v>54.946999999999996</c:v>
                </c:pt>
                <c:pt idx="1263">
                  <c:v>51.795000000000023</c:v>
                </c:pt>
                <c:pt idx="1264">
                  <c:v>51.974000000000004</c:v>
                </c:pt>
                <c:pt idx="1265">
                  <c:v>53.046000000000006</c:v>
                </c:pt>
                <c:pt idx="1266">
                  <c:v>49.402000000000001</c:v>
                </c:pt>
                <c:pt idx="1267">
                  <c:v>50.136000000000003</c:v>
                </c:pt>
                <c:pt idx="1268">
                  <c:v>51.599000000000011</c:v>
                </c:pt>
                <c:pt idx="1269">
                  <c:v>50.290000000000013</c:v>
                </c:pt>
                <c:pt idx="1270">
                  <c:v>50.456999999999994</c:v>
                </c:pt>
                <c:pt idx="1271">
                  <c:v>56.295000000000023</c:v>
                </c:pt>
                <c:pt idx="1272">
                  <c:v>51.513999999999996</c:v>
                </c:pt>
                <c:pt idx="1273">
                  <c:v>49.713000000000001</c:v>
                </c:pt>
                <c:pt idx="1274">
                  <c:v>51.78</c:v>
                </c:pt>
                <c:pt idx="1275">
                  <c:v>51.868000000000002</c:v>
                </c:pt>
                <c:pt idx="1276">
                  <c:v>47.317999999999998</c:v>
                </c:pt>
                <c:pt idx="1277">
                  <c:v>51.285000000000011</c:v>
                </c:pt>
                <c:pt idx="1278">
                  <c:v>51.539000000000001</c:v>
                </c:pt>
                <c:pt idx="1279">
                  <c:v>49.99</c:v>
                </c:pt>
                <c:pt idx="1280">
                  <c:v>53.502000000000002</c:v>
                </c:pt>
                <c:pt idx="1281">
                  <c:v>52.82</c:v>
                </c:pt>
                <c:pt idx="1282">
                  <c:v>48.623000000000012</c:v>
                </c:pt>
                <c:pt idx="1283">
                  <c:v>52.02</c:v>
                </c:pt>
                <c:pt idx="1284">
                  <c:v>52.781000000000006</c:v>
                </c:pt>
                <c:pt idx="1285">
                  <c:v>47.93</c:v>
                </c:pt>
                <c:pt idx="1286">
                  <c:v>51.446000000000005</c:v>
                </c:pt>
                <c:pt idx="1287">
                  <c:v>51.934000000000005</c:v>
                </c:pt>
                <c:pt idx="1288">
                  <c:v>48.54</c:v>
                </c:pt>
                <c:pt idx="1289">
                  <c:v>55.795000000000023</c:v>
                </c:pt>
                <c:pt idx="1290">
                  <c:v>59.878</c:v>
                </c:pt>
                <c:pt idx="1291">
                  <c:v>58.129000000000012</c:v>
                </c:pt>
                <c:pt idx="1292">
                  <c:v>48.569000000000003</c:v>
                </c:pt>
                <c:pt idx="1293">
                  <c:v>47.047000000000004</c:v>
                </c:pt>
                <c:pt idx="1294">
                  <c:v>48.705000000000013</c:v>
                </c:pt>
                <c:pt idx="1295">
                  <c:v>51.468000000000011</c:v>
                </c:pt>
                <c:pt idx="1296">
                  <c:v>54.308</c:v>
                </c:pt>
                <c:pt idx="1297">
                  <c:v>55.996000000000002</c:v>
                </c:pt>
                <c:pt idx="1298">
                  <c:v>50.785000000000011</c:v>
                </c:pt>
                <c:pt idx="1299">
                  <c:v>48.165000000000013</c:v>
                </c:pt>
                <c:pt idx="1300">
                  <c:v>44.896000000000001</c:v>
                </c:pt>
                <c:pt idx="1301">
                  <c:v>49.196000000000012</c:v>
                </c:pt>
                <c:pt idx="1302">
                  <c:v>46.106000000000002</c:v>
                </c:pt>
                <c:pt idx="1303">
                  <c:v>50.765000000000022</c:v>
                </c:pt>
                <c:pt idx="1304">
                  <c:v>50.452999999999996</c:v>
                </c:pt>
                <c:pt idx="1305">
                  <c:v>56.083000000000006</c:v>
                </c:pt>
                <c:pt idx="1306">
                  <c:v>50.784000000000006</c:v>
                </c:pt>
                <c:pt idx="1307">
                  <c:v>56.465000000000003</c:v>
                </c:pt>
                <c:pt idx="1308">
                  <c:v>49.059000000000005</c:v>
                </c:pt>
                <c:pt idx="1309">
                  <c:v>48.648000000000003</c:v>
                </c:pt>
                <c:pt idx="1310">
                  <c:v>52.373000000000005</c:v>
                </c:pt>
                <c:pt idx="1311">
                  <c:v>50.038000000000011</c:v>
                </c:pt>
                <c:pt idx="1312">
                  <c:v>45.748000000000012</c:v>
                </c:pt>
                <c:pt idx="1313">
                  <c:v>52.698000000000022</c:v>
                </c:pt>
                <c:pt idx="1314">
                  <c:v>51.179000000000002</c:v>
                </c:pt>
                <c:pt idx="1315">
                  <c:v>49.977000000000004</c:v>
                </c:pt>
                <c:pt idx="1316">
                  <c:v>52.965000000000003</c:v>
                </c:pt>
                <c:pt idx="1317">
                  <c:v>53.275000000000013</c:v>
                </c:pt>
                <c:pt idx="1318">
                  <c:v>47.82</c:v>
                </c:pt>
                <c:pt idx="1319">
                  <c:v>48.413999999999994</c:v>
                </c:pt>
                <c:pt idx="1320">
                  <c:v>49.59</c:v>
                </c:pt>
                <c:pt idx="1321">
                  <c:v>53.416000000000004</c:v>
                </c:pt>
                <c:pt idx="1322">
                  <c:v>46.077000000000005</c:v>
                </c:pt>
                <c:pt idx="1323">
                  <c:v>48.125000000000021</c:v>
                </c:pt>
                <c:pt idx="1324">
                  <c:v>47.449000000000005</c:v>
                </c:pt>
                <c:pt idx="1325">
                  <c:v>54.065000000000012</c:v>
                </c:pt>
                <c:pt idx="1326">
                  <c:v>47.417999999999999</c:v>
                </c:pt>
                <c:pt idx="1331">
                  <c:v>75.821999999999989</c:v>
                </c:pt>
                <c:pt idx="1332">
                  <c:v>69.908000000000001</c:v>
                </c:pt>
                <c:pt idx="1333">
                  <c:v>70.319000000000003</c:v>
                </c:pt>
                <c:pt idx="1334">
                  <c:v>70.257999999999996</c:v>
                </c:pt>
                <c:pt idx="1335">
                  <c:v>68.474000000000004</c:v>
                </c:pt>
                <c:pt idx="1336">
                  <c:v>60.486999999999995</c:v>
                </c:pt>
                <c:pt idx="1337">
                  <c:v>64.848000000000013</c:v>
                </c:pt>
                <c:pt idx="1338">
                  <c:v>64.194999999999993</c:v>
                </c:pt>
                <c:pt idx="1339">
                  <c:v>57.576000000000001</c:v>
                </c:pt>
                <c:pt idx="1340">
                  <c:v>60.474000000000004</c:v>
                </c:pt>
                <c:pt idx="1341">
                  <c:v>55.024000000000001</c:v>
                </c:pt>
                <c:pt idx="1342">
                  <c:v>47.300999999999995</c:v>
                </c:pt>
                <c:pt idx="1343">
                  <c:v>51.615000000000002</c:v>
                </c:pt>
                <c:pt idx="1344">
                  <c:v>52.244</c:v>
                </c:pt>
                <c:pt idx="1345">
                  <c:v>49.720000000000013</c:v>
                </c:pt>
                <c:pt idx="1346">
                  <c:v>51.805</c:v>
                </c:pt>
                <c:pt idx="1347">
                  <c:v>55.476000000000006</c:v>
                </c:pt>
                <c:pt idx="1348">
                  <c:v>50.713000000000001</c:v>
                </c:pt>
                <c:pt idx="1349">
                  <c:v>52.978000000000002</c:v>
                </c:pt>
                <c:pt idx="1350">
                  <c:v>51.080999999999996</c:v>
                </c:pt>
                <c:pt idx="1351">
                  <c:v>53.936</c:v>
                </c:pt>
                <c:pt idx="1352">
                  <c:v>58.026000000000003</c:v>
                </c:pt>
                <c:pt idx="1353">
                  <c:v>53.850999999999999</c:v>
                </c:pt>
                <c:pt idx="1354">
                  <c:v>52.969000000000001</c:v>
                </c:pt>
                <c:pt idx="1355">
                  <c:v>53.547000000000004</c:v>
                </c:pt>
                <c:pt idx="1356">
                  <c:v>48.783000000000001</c:v>
                </c:pt>
                <c:pt idx="1357">
                  <c:v>49.380999999999993</c:v>
                </c:pt>
                <c:pt idx="1358">
                  <c:v>54.072000000000003</c:v>
                </c:pt>
                <c:pt idx="1359">
                  <c:v>52.719000000000001</c:v>
                </c:pt>
                <c:pt idx="1360">
                  <c:v>48.564</c:v>
                </c:pt>
                <c:pt idx="1361">
                  <c:v>53.639000000000003</c:v>
                </c:pt>
                <c:pt idx="1362">
                  <c:v>55.838000000000001</c:v>
                </c:pt>
                <c:pt idx="1363">
                  <c:v>53.711000000000006</c:v>
                </c:pt>
                <c:pt idx="1364">
                  <c:v>54.863</c:v>
                </c:pt>
                <c:pt idx="1365">
                  <c:v>51.633000000000003</c:v>
                </c:pt>
                <c:pt idx="1366">
                  <c:v>52.563000000000002</c:v>
                </c:pt>
                <c:pt idx="1367">
                  <c:v>55.28</c:v>
                </c:pt>
                <c:pt idx="1368">
                  <c:v>57.882999999999996</c:v>
                </c:pt>
                <c:pt idx="1369">
                  <c:v>53.146000000000001</c:v>
                </c:pt>
                <c:pt idx="1370">
                  <c:v>60.445</c:v>
                </c:pt>
                <c:pt idx="1371">
                  <c:v>63.876000000000005</c:v>
                </c:pt>
                <c:pt idx="1372">
                  <c:v>54.513000000000005</c:v>
                </c:pt>
                <c:pt idx="1373">
                  <c:v>52.968000000000011</c:v>
                </c:pt>
                <c:pt idx="1374">
                  <c:v>53.907000000000004</c:v>
                </c:pt>
                <c:pt idx="1375">
                  <c:v>51.029000000000003</c:v>
                </c:pt>
                <c:pt idx="1376">
                  <c:v>55.211000000000006</c:v>
                </c:pt>
                <c:pt idx="1377">
                  <c:v>55.318999999999996</c:v>
                </c:pt>
                <c:pt idx="1378">
                  <c:v>52.034000000000006</c:v>
                </c:pt>
                <c:pt idx="1379">
                  <c:v>61.532000000000011</c:v>
                </c:pt>
                <c:pt idx="1380">
                  <c:v>52.413999999999994</c:v>
                </c:pt>
                <c:pt idx="1381">
                  <c:v>55.349999999999994</c:v>
                </c:pt>
                <c:pt idx="1382">
                  <c:v>55.398000000000003</c:v>
                </c:pt>
                <c:pt idx="1383">
                  <c:v>50.256</c:v>
                </c:pt>
                <c:pt idx="1384">
                  <c:v>49.693000000000012</c:v>
                </c:pt>
                <c:pt idx="1385">
                  <c:v>53.139000000000003</c:v>
                </c:pt>
                <c:pt idx="1386">
                  <c:v>53.806000000000004</c:v>
                </c:pt>
                <c:pt idx="1387">
                  <c:v>50.477000000000004</c:v>
                </c:pt>
                <c:pt idx="1388">
                  <c:v>60.950999999999993</c:v>
                </c:pt>
                <c:pt idx="1389">
                  <c:v>61.751000000000005</c:v>
                </c:pt>
                <c:pt idx="1390">
                  <c:v>52.176000000000002</c:v>
                </c:pt>
                <c:pt idx="1391">
                  <c:v>53.716000000000001</c:v>
                </c:pt>
                <c:pt idx="1392">
                  <c:v>56.493000000000002</c:v>
                </c:pt>
                <c:pt idx="1393">
                  <c:v>49.949999999999996</c:v>
                </c:pt>
                <c:pt idx="1394">
                  <c:v>49.108000000000011</c:v>
                </c:pt>
                <c:pt idx="1395">
                  <c:v>50.006</c:v>
                </c:pt>
                <c:pt idx="1396">
                  <c:v>47.483999999999995</c:v>
                </c:pt>
                <c:pt idx="1397">
                  <c:v>58.83</c:v>
                </c:pt>
                <c:pt idx="1398">
                  <c:v>54.513000000000005</c:v>
                </c:pt>
                <c:pt idx="1399">
                  <c:v>49.024000000000001</c:v>
                </c:pt>
                <c:pt idx="1400">
                  <c:v>48.843999999999994</c:v>
                </c:pt>
                <c:pt idx="1401">
                  <c:v>47.258000000000003</c:v>
                </c:pt>
                <c:pt idx="1402">
                  <c:v>44.108000000000011</c:v>
                </c:pt>
                <c:pt idx="1403">
                  <c:v>49.614000000000004</c:v>
                </c:pt>
                <c:pt idx="1404">
                  <c:v>52.843999999999994</c:v>
                </c:pt>
                <c:pt idx="1405">
                  <c:v>48.492000000000012</c:v>
                </c:pt>
                <c:pt idx="1410">
                  <c:v>70.956000000000003</c:v>
                </c:pt>
                <c:pt idx="1411">
                  <c:v>67.227000000000004</c:v>
                </c:pt>
                <c:pt idx="1412">
                  <c:v>63.862000000000002</c:v>
                </c:pt>
                <c:pt idx="1413">
                  <c:v>64.134999999999991</c:v>
                </c:pt>
                <c:pt idx="1414">
                  <c:v>61.803000000000004</c:v>
                </c:pt>
                <c:pt idx="1415">
                  <c:v>59.237000000000002</c:v>
                </c:pt>
                <c:pt idx="1416">
                  <c:v>60.467000000000006</c:v>
                </c:pt>
                <c:pt idx="1417">
                  <c:v>62.723000000000013</c:v>
                </c:pt>
                <c:pt idx="1418">
                  <c:v>57.097000000000001</c:v>
                </c:pt>
                <c:pt idx="1419">
                  <c:v>44.221000000000011</c:v>
                </c:pt>
                <c:pt idx="1420">
                  <c:v>49.559000000000005</c:v>
                </c:pt>
                <c:pt idx="1421">
                  <c:v>49.330999999999996</c:v>
                </c:pt>
                <c:pt idx="1422">
                  <c:v>49.928000000000011</c:v>
                </c:pt>
                <c:pt idx="1423">
                  <c:v>48.058</c:v>
                </c:pt>
                <c:pt idx="1424">
                  <c:v>48.980999999999995</c:v>
                </c:pt>
                <c:pt idx="1425">
                  <c:v>52.279000000000003</c:v>
                </c:pt>
                <c:pt idx="1426">
                  <c:v>48.24</c:v>
                </c:pt>
                <c:pt idx="1427">
                  <c:v>46.066000000000003</c:v>
                </c:pt>
                <c:pt idx="1428">
                  <c:v>38.589000000000006</c:v>
                </c:pt>
                <c:pt idx="1429">
                  <c:v>46.635000000000012</c:v>
                </c:pt>
                <c:pt idx="1430">
                  <c:v>53.396000000000001</c:v>
                </c:pt>
                <c:pt idx="1431">
                  <c:v>46.408000000000001</c:v>
                </c:pt>
                <c:pt idx="1432">
                  <c:v>52.411999999999999</c:v>
                </c:pt>
                <c:pt idx="1433">
                  <c:v>49.15</c:v>
                </c:pt>
                <c:pt idx="1434">
                  <c:v>54.245000000000012</c:v>
                </c:pt>
                <c:pt idx="1435">
                  <c:v>49.923000000000002</c:v>
                </c:pt>
                <c:pt idx="1436">
                  <c:v>44.143000000000001</c:v>
                </c:pt>
                <c:pt idx="1437">
                  <c:v>48.549000000000007</c:v>
                </c:pt>
                <c:pt idx="1438">
                  <c:v>52.413000000000004</c:v>
                </c:pt>
                <c:pt idx="1439">
                  <c:v>51.907000000000004</c:v>
                </c:pt>
              </c:numCache>
            </c:numRef>
          </c:yVal>
          <c:smooth val="0"/>
        </c:ser>
        <c:ser>
          <c:idx val="4"/>
          <c:order val="4"/>
          <c:tx>
            <c:v>BC5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AE33_20151028!$B$9:$B$1448</c:f>
              <c:numCache>
                <c:formatCode>h:mm:ss</c:formatCode>
                <c:ptCount val="1440"/>
                <c:pt idx="0">
                  <c:v>0</c:v>
                </c:pt>
                <c:pt idx="1">
                  <c:v>6.9444444444444512E-4</c:v>
                </c:pt>
                <c:pt idx="2">
                  <c:v>1.3888888888888905E-3</c:v>
                </c:pt>
                <c:pt idx="3">
                  <c:v>2.0833333333333355E-3</c:v>
                </c:pt>
                <c:pt idx="4">
                  <c:v>2.7777777777777822E-3</c:v>
                </c:pt>
                <c:pt idx="5">
                  <c:v>3.4722222222222238E-3</c:v>
                </c:pt>
                <c:pt idx="6">
                  <c:v>4.1666666666666683E-3</c:v>
                </c:pt>
                <c:pt idx="7">
                  <c:v>4.8611111111111121E-3</c:v>
                </c:pt>
                <c:pt idx="8">
                  <c:v>5.5555555555555558E-3</c:v>
                </c:pt>
                <c:pt idx="9">
                  <c:v>6.2500000000000029E-3</c:v>
                </c:pt>
                <c:pt idx="10">
                  <c:v>6.9444444444444493E-3</c:v>
                </c:pt>
                <c:pt idx="11">
                  <c:v>7.6388888888888904E-3</c:v>
                </c:pt>
                <c:pt idx="12">
                  <c:v>8.3333333333333367E-3</c:v>
                </c:pt>
                <c:pt idx="13">
                  <c:v>9.0277777777777787E-3</c:v>
                </c:pt>
                <c:pt idx="14">
                  <c:v>9.7222222222222241E-3</c:v>
                </c:pt>
                <c:pt idx="15">
                  <c:v>1.0416666666666668E-2</c:v>
                </c:pt>
                <c:pt idx="16">
                  <c:v>1.1111111111111122E-2</c:v>
                </c:pt>
                <c:pt idx="17">
                  <c:v>1.1805555555555567E-2</c:v>
                </c:pt>
                <c:pt idx="18">
                  <c:v>1.2499999999999992E-2</c:v>
                </c:pt>
                <c:pt idx="19">
                  <c:v>1.3194444444444441E-2</c:v>
                </c:pt>
                <c:pt idx="20">
                  <c:v>1.38888888888889E-2</c:v>
                </c:pt>
                <c:pt idx="21">
                  <c:v>1.4583333333333339E-2</c:v>
                </c:pt>
                <c:pt idx="22">
                  <c:v>1.5277777777777781E-2</c:v>
                </c:pt>
                <c:pt idx="23">
                  <c:v>1.5972222222222228E-2</c:v>
                </c:pt>
                <c:pt idx="24">
                  <c:v>1.6666666666666677E-2</c:v>
                </c:pt>
                <c:pt idx="25">
                  <c:v>1.7361111111111126E-2</c:v>
                </c:pt>
                <c:pt idx="26">
                  <c:v>1.8055555555555561E-2</c:v>
                </c:pt>
                <c:pt idx="27">
                  <c:v>1.8750000000000003E-2</c:v>
                </c:pt>
                <c:pt idx="28">
                  <c:v>1.9444444444444445E-2</c:v>
                </c:pt>
                <c:pt idx="29">
                  <c:v>2.0138888888888887E-2</c:v>
                </c:pt>
                <c:pt idx="30">
                  <c:v>2.083333333333335E-2</c:v>
                </c:pt>
                <c:pt idx="31">
                  <c:v>2.1527777777777805E-2</c:v>
                </c:pt>
                <c:pt idx="32">
                  <c:v>2.2222222222222244E-2</c:v>
                </c:pt>
                <c:pt idx="33">
                  <c:v>2.2916666666666675E-2</c:v>
                </c:pt>
                <c:pt idx="34">
                  <c:v>2.3611111111111131E-2</c:v>
                </c:pt>
                <c:pt idx="35">
                  <c:v>2.4305555555555559E-2</c:v>
                </c:pt>
                <c:pt idx="36">
                  <c:v>2.5000000000000001E-2</c:v>
                </c:pt>
                <c:pt idx="37">
                  <c:v>2.569444444444445E-2</c:v>
                </c:pt>
                <c:pt idx="38">
                  <c:v>2.6388888888888882E-2</c:v>
                </c:pt>
                <c:pt idx="39">
                  <c:v>2.7083333333333355E-2</c:v>
                </c:pt>
                <c:pt idx="40">
                  <c:v>2.7777777777777811E-2</c:v>
                </c:pt>
                <c:pt idx="41">
                  <c:v>2.8472222222222239E-2</c:v>
                </c:pt>
                <c:pt idx="42">
                  <c:v>2.9166666666666667E-2</c:v>
                </c:pt>
                <c:pt idx="43">
                  <c:v>2.986111111111114E-2</c:v>
                </c:pt>
                <c:pt idx="44">
                  <c:v>3.0555555555555565E-2</c:v>
                </c:pt>
                <c:pt idx="45">
                  <c:v>3.1250000000000014E-2</c:v>
                </c:pt>
                <c:pt idx="46">
                  <c:v>3.1944444444444456E-2</c:v>
                </c:pt>
                <c:pt idx="47">
                  <c:v>3.2638888888888898E-2</c:v>
                </c:pt>
                <c:pt idx="48">
                  <c:v>3.333333333333334E-2</c:v>
                </c:pt>
                <c:pt idx="49">
                  <c:v>3.4027777777777803E-2</c:v>
                </c:pt>
                <c:pt idx="50">
                  <c:v>3.4722222222222231E-2</c:v>
                </c:pt>
                <c:pt idx="51">
                  <c:v>3.541666666666668E-2</c:v>
                </c:pt>
                <c:pt idx="52">
                  <c:v>3.6111111111111135E-2</c:v>
                </c:pt>
                <c:pt idx="53">
                  <c:v>3.6805555555555591E-2</c:v>
                </c:pt>
                <c:pt idx="54">
                  <c:v>3.7500000000000006E-2</c:v>
                </c:pt>
                <c:pt idx="55">
                  <c:v>3.8194444444444441E-2</c:v>
                </c:pt>
                <c:pt idx="56">
                  <c:v>3.888888888888889E-2</c:v>
                </c:pt>
                <c:pt idx="57">
                  <c:v>3.9583333333333345E-2</c:v>
                </c:pt>
                <c:pt idx="58">
                  <c:v>4.0277777777777767E-2</c:v>
                </c:pt>
                <c:pt idx="59">
                  <c:v>4.0972222222222243E-2</c:v>
                </c:pt>
                <c:pt idx="60">
                  <c:v>4.1666666666666671E-2</c:v>
                </c:pt>
                <c:pt idx="61">
                  <c:v>4.2361111111111155E-2</c:v>
                </c:pt>
                <c:pt idx="62">
                  <c:v>4.3055555555555541E-2</c:v>
                </c:pt>
                <c:pt idx="63">
                  <c:v>4.3750000000000011E-2</c:v>
                </c:pt>
                <c:pt idx="64">
                  <c:v>4.4444444444444488E-2</c:v>
                </c:pt>
                <c:pt idx="65">
                  <c:v>4.5138888888888895E-2</c:v>
                </c:pt>
                <c:pt idx="66">
                  <c:v>4.5833333333333399E-2</c:v>
                </c:pt>
                <c:pt idx="67">
                  <c:v>4.6527777777777765E-2</c:v>
                </c:pt>
                <c:pt idx="68">
                  <c:v>4.7222222222222263E-2</c:v>
                </c:pt>
                <c:pt idx="69">
                  <c:v>4.7916666666666705E-2</c:v>
                </c:pt>
                <c:pt idx="70">
                  <c:v>4.8611111111111119E-2</c:v>
                </c:pt>
                <c:pt idx="71">
                  <c:v>4.9305555555555547E-2</c:v>
                </c:pt>
                <c:pt idx="72">
                  <c:v>5.0000000000000024E-2</c:v>
                </c:pt>
                <c:pt idx="73">
                  <c:v>5.0694444444444486E-2</c:v>
                </c:pt>
                <c:pt idx="74">
                  <c:v>5.1388888888888887E-2</c:v>
                </c:pt>
                <c:pt idx="75">
                  <c:v>5.2083333333333398E-2</c:v>
                </c:pt>
                <c:pt idx="76">
                  <c:v>5.2777777777777792E-2</c:v>
                </c:pt>
                <c:pt idx="77">
                  <c:v>5.3472222222222254E-2</c:v>
                </c:pt>
                <c:pt idx="78">
                  <c:v>5.416666666666671E-2</c:v>
                </c:pt>
                <c:pt idx="79">
                  <c:v>5.4861111111111138E-2</c:v>
                </c:pt>
                <c:pt idx="80">
                  <c:v>5.5555555555555525E-2</c:v>
                </c:pt>
                <c:pt idx="81">
                  <c:v>5.6249999999999981E-2</c:v>
                </c:pt>
                <c:pt idx="82">
                  <c:v>5.694444444444445E-2</c:v>
                </c:pt>
                <c:pt idx="83">
                  <c:v>5.7638888888888892E-2</c:v>
                </c:pt>
                <c:pt idx="84">
                  <c:v>5.833333333333339E-2</c:v>
                </c:pt>
                <c:pt idx="85">
                  <c:v>5.902777777777779E-2</c:v>
                </c:pt>
                <c:pt idx="86">
                  <c:v>5.9722222222222295E-2</c:v>
                </c:pt>
                <c:pt idx="87">
                  <c:v>6.0416666666666709E-2</c:v>
                </c:pt>
                <c:pt idx="88">
                  <c:v>6.111111111111113E-2</c:v>
                </c:pt>
                <c:pt idx="89">
                  <c:v>6.1805555555555544E-2</c:v>
                </c:pt>
                <c:pt idx="90">
                  <c:v>6.2500000000000014E-2</c:v>
                </c:pt>
                <c:pt idx="91">
                  <c:v>6.3194444444444484E-2</c:v>
                </c:pt>
                <c:pt idx="92">
                  <c:v>6.3888888888888884E-2</c:v>
                </c:pt>
                <c:pt idx="93">
                  <c:v>6.4583333333333423E-2</c:v>
                </c:pt>
                <c:pt idx="94">
                  <c:v>6.5277777777777782E-2</c:v>
                </c:pt>
                <c:pt idx="95">
                  <c:v>6.5972222222222265E-2</c:v>
                </c:pt>
                <c:pt idx="96">
                  <c:v>6.666666666666668E-2</c:v>
                </c:pt>
                <c:pt idx="97">
                  <c:v>6.7361111111111163E-2</c:v>
                </c:pt>
                <c:pt idx="98">
                  <c:v>6.805555555555555E-2</c:v>
                </c:pt>
                <c:pt idx="99">
                  <c:v>6.8749999999999992E-2</c:v>
                </c:pt>
                <c:pt idx="100">
                  <c:v>6.9444444444444475E-2</c:v>
                </c:pt>
                <c:pt idx="101">
                  <c:v>7.0138888888888903E-2</c:v>
                </c:pt>
                <c:pt idx="102">
                  <c:v>7.0833333333333415E-2</c:v>
                </c:pt>
                <c:pt idx="103">
                  <c:v>7.1527777777777787E-2</c:v>
                </c:pt>
                <c:pt idx="104">
                  <c:v>7.2222222222222271E-2</c:v>
                </c:pt>
                <c:pt idx="105">
                  <c:v>7.2916666666666727E-2</c:v>
                </c:pt>
                <c:pt idx="106">
                  <c:v>7.3611111111111127E-2</c:v>
                </c:pt>
                <c:pt idx="107">
                  <c:v>7.4305555555555569E-2</c:v>
                </c:pt>
                <c:pt idx="108">
                  <c:v>7.5000000000000011E-2</c:v>
                </c:pt>
                <c:pt idx="109">
                  <c:v>7.5694444444444481E-2</c:v>
                </c:pt>
                <c:pt idx="110">
                  <c:v>7.6388888888888909E-2</c:v>
                </c:pt>
                <c:pt idx="111">
                  <c:v>7.7083333333333406E-2</c:v>
                </c:pt>
                <c:pt idx="112">
                  <c:v>7.7777777777777793E-2</c:v>
                </c:pt>
                <c:pt idx="113">
                  <c:v>7.8472222222222263E-2</c:v>
                </c:pt>
                <c:pt idx="114">
                  <c:v>7.9166666666666718E-2</c:v>
                </c:pt>
                <c:pt idx="115">
                  <c:v>7.9861111111111174E-2</c:v>
                </c:pt>
                <c:pt idx="116">
                  <c:v>8.0555555555555672E-2</c:v>
                </c:pt>
                <c:pt idx="117">
                  <c:v>8.1250000000000044E-2</c:v>
                </c:pt>
                <c:pt idx="118">
                  <c:v>8.1944444444444514E-2</c:v>
                </c:pt>
                <c:pt idx="119">
                  <c:v>8.2638888888888956E-2</c:v>
                </c:pt>
                <c:pt idx="120">
                  <c:v>8.3333333333333384E-2</c:v>
                </c:pt>
                <c:pt idx="121">
                  <c:v>8.4027777777777798E-2</c:v>
                </c:pt>
                <c:pt idx="122">
                  <c:v>8.472222222222231E-2</c:v>
                </c:pt>
                <c:pt idx="123">
                  <c:v>8.5416666666666724E-2</c:v>
                </c:pt>
                <c:pt idx="124">
                  <c:v>8.6111111111111069E-2</c:v>
                </c:pt>
                <c:pt idx="125">
                  <c:v>8.6805555555555566E-2</c:v>
                </c:pt>
                <c:pt idx="126">
                  <c:v>8.7500000000000022E-2</c:v>
                </c:pt>
                <c:pt idx="127">
                  <c:v>8.8194444444444561E-2</c:v>
                </c:pt>
                <c:pt idx="128">
                  <c:v>8.8888888888888934E-2</c:v>
                </c:pt>
                <c:pt idx="129">
                  <c:v>8.9583333333333362E-2</c:v>
                </c:pt>
                <c:pt idx="130">
                  <c:v>9.0277777777777721E-2</c:v>
                </c:pt>
                <c:pt idx="131">
                  <c:v>9.0972222222222246E-2</c:v>
                </c:pt>
                <c:pt idx="132">
                  <c:v>9.1666666666666757E-2</c:v>
                </c:pt>
                <c:pt idx="133">
                  <c:v>9.2361111111111061E-2</c:v>
                </c:pt>
                <c:pt idx="134">
                  <c:v>9.3055555555555655E-2</c:v>
                </c:pt>
                <c:pt idx="135">
                  <c:v>9.3750000000000097E-2</c:v>
                </c:pt>
                <c:pt idx="136">
                  <c:v>9.4444444444444511E-2</c:v>
                </c:pt>
                <c:pt idx="137">
                  <c:v>9.5138888888888981E-2</c:v>
                </c:pt>
                <c:pt idx="138">
                  <c:v>9.5833333333333368E-2</c:v>
                </c:pt>
                <c:pt idx="139">
                  <c:v>9.6527777777777754E-2</c:v>
                </c:pt>
                <c:pt idx="140">
                  <c:v>9.7222222222222238E-2</c:v>
                </c:pt>
                <c:pt idx="141">
                  <c:v>9.7916666666666707E-2</c:v>
                </c:pt>
                <c:pt idx="142">
                  <c:v>9.861111111111108E-2</c:v>
                </c:pt>
                <c:pt idx="143">
                  <c:v>9.9305555555555577E-2</c:v>
                </c:pt>
                <c:pt idx="144">
                  <c:v>0.10000000000000003</c:v>
                </c:pt>
                <c:pt idx="145">
                  <c:v>0.1006944444444445</c:v>
                </c:pt>
                <c:pt idx="146">
                  <c:v>0.10138888888888888</c:v>
                </c:pt>
                <c:pt idx="147">
                  <c:v>0.10208333333333336</c:v>
                </c:pt>
                <c:pt idx="148">
                  <c:v>0.10277777777777779</c:v>
                </c:pt>
                <c:pt idx="149">
                  <c:v>0.10347222222222227</c:v>
                </c:pt>
                <c:pt idx="150">
                  <c:v>0.10416666666666671</c:v>
                </c:pt>
                <c:pt idx="151">
                  <c:v>0.10486111111111115</c:v>
                </c:pt>
                <c:pt idx="152">
                  <c:v>0.1055555555555556</c:v>
                </c:pt>
                <c:pt idx="153">
                  <c:v>0.10625000000000002</c:v>
                </c:pt>
                <c:pt idx="154">
                  <c:v>0.10694444444444448</c:v>
                </c:pt>
                <c:pt idx="155">
                  <c:v>0.10763888888888892</c:v>
                </c:pt>
                <c:pt idx="156">
                  <c:v>0.10833333333333336</c:v>
                </c:pt>
                <c:pt idx="157">
                  <c:v>0.10902777777777779</c:v>
                </c:pt>
                <c:pt idx="158">
                  <c:v>0.10972222222222232</c:v>
                </c:pt>
                <c:pt idx="159">
                  <c:v>0.11041666666666665</c:v>
                </c:pt>
                <c:pt idx="160">
                  <c:v>0.11111111111111112</c:v>
                </c:pt>
                <c:pt idx="161">
                  <c:v>0.11180555555555557</c:v>
                </c:pt>
                <c:pt idx="162">
                  <c:v>0.11250000000000002</c:v>
                </c:pt>
                <c:pt idx="163">
                  <c:v>0.1131944444444445</c:v>
                </c:pt>
                <c:pt idx="164">
                  <c:v>0.11388888888888886</c:v>
                </c:pt>
                <c:pt idx="165">
                  <c:v>0.11458333333333334</c:v>
                </c:pt>
                <c:pt idx="166">
                  <c:v>0.11527777777777778</c:v>
                </c:pt>
                <c:pt idx="167">
                  <c:v>0.11597222222222227</c:v>
                </c:pt>
                <c:pt idx="168">
                  <c:v>0.11666666666666671</c:v>
                </c:pt>
                <c:pt idx="169">
                  <c:v>0.11736111111111112</c:v>
                </c:pt>
                <c:pt idx="170">
                  <c:v>0.11805555555555559</c:v>
                </c:pt>
                <c:pt idx="171">
                  <c:v>0.11875000000000006</c:v>
                </c:pt>
                <c:pt idx="172">
                  <c:v>0.11944444444444449</c:v>
                </c:pt>
                <c:pt idx="173">
                  <c:v>0.12013888888888889</c:v>
                </c:pt>
                <c:pt idx="174">
                  <c:v>0.12083333333333333</c:v>
                </c:pt>
                <c:pt idx="175">
                  <c:v>0.12152777777777779</c:v>
                </c:pt>
                <c:pt idx="176">
                  <c:v>0.12222222222222232</c:v>
                </c:pt>
                <c:pt idx="177">
                  <c:v>0.12291666666666667</c:v>
                </c:pt>
                <c:pt idx="178">
                  <c:v>0.12361111111111116</c:v>
                </c:pt>
                <c:pt idx="179">
                  <c:v>0.1243055555555556</c:v>
                </c:pt>
                <c:pt idx="180">
                  <c:v>0.125</c:v>
                </c:pt>
                <c:pt idx="181">
                  <c:v>0.12569444444444444</c:v>
                </c:pt>
                <c:pt idx="182">
                  <c:v>0.12638888888888888</c:v>
                </c:pt>
                <c:pt idx="183">
                  <c:v>0.12708333333333341</c:v>
                </c:pt>
                <c:pt idx="184">
                  <c:v>0.1277777777777778</c:v>
                </c:pt>
                <c:pt idx="185">
                  <c:v>0.12847222222222224</c:v>
                </c:pt>
                <c:pt idx="186">
                  <c:v>0.12916666666666668</c:v>
                </c:pt>
                <c:pt idx="187">
                  <c:v>0.1298611111111112</c:v>
                </c:pt>
                <c:pt idx="188">
                  <c:v>0.13055555555555548</c:v>
                </c:pt>
                <c:pt idx="189">
                  <c:v>0.13125000000000001</c:v>
                </c:pt>
                <c:pt idx="190">
                  <c:v>0.13194444444444461</c:v>
                </c:pt>
                <c:pt idx="191">
                  <c:v>0.13263888888888889</c:v>
                </c:pt>
                <c:pt idx="192">
                  <c:v>0.13333333333333341</c:v>
                </c:pt>
                <c:pt idx="193">
                  <c:v>0.13402777777777777</c:v>
                </c:pt>
                <c:pt idx="194">
                  <c:v>0.13472222222222224</c:v>
                </c:pt>
                <c:pt idx="195">
                  <c:v>0.13541666666666671</c:v>
                </c:pt>
                <c:pt idx="196">
                  <c:v>0.13611111111111118</c:v>
                </c:pt>
                <c:pt idx="197">
                  <c:v>0.13680555555555546</c:v>
                </c:pt>
                <c:pt idx="198">
                  <c:v>0.13750000000000001</c:v>
                </c:pt>
                <c:pt idx="199">
                  <c:v>0.13819444444444451</c:v>
                </c:pt>
                <c:pt idx="200">
                  <c:v>0.1388888888888889</c:v>
                </c:pt>
                <c:pt idx="201">
                  <c:v>0.13958333333333342</c:v>
                </c:pt>
                <c:pt idx="202">
                  <c:v>0.14027777777777778</c:v>
                </c:pt>
                <c:pt idx="203">
                  <c:v>0.1409722222222223</c:v>
                </c:pt>
                <c:pt idx="204">
                  <c:v>0.14166666666666666</c:v>
                </c:pt>
                <c:pt idx="205">
                  <c:v>0.14236111111111119</c:v>
                </c:pt>
                <c:pt idx="206">
                  <c:v>0.14305555555555557</c:v>
                </c:pt>
                <c:pt idx="207">
                  <c:v>0.14375000000000004</c:v>
                </c:pt>
                <c:pt idx="208">
                  <c:v>0.14444444444444465</c:v>
                </c:pt>
                <c:pt idx="209">
                  <c:v>0.1451388888888889</c:v>
                </c:pt>
                <c:pt idx="210">
                  <c:v>0.14583333333333345</c:v>
                </c:pt>
                <c:pt idx="211">
                  <c:v>0.14652777777777778</c:v>
                </c:pt>
                <c:pt idx="212">
                  <c:v>0.14722222222222231</c:v>
                </c:pt>
                <c:pt idx="213">
                  <c:v>0.14791666666666678</c:v>
                </c:pt>
                <c:pt idx="214">
                  <c:v>0.14861111111111122</c:v>
                </c:pt>
                <c:pt idx="215">
                  <c:v>0.14930555555555555</c:v>
                </c:pt>
                <c:pt idx="216">
                  <c:v>0.15000000000000008</c:v>
                </c:pt>
                <c:pt idx="217">
                  <c:v>0.15069444444444452</c:v>
                </c:pt>
                <c:pt idx="218">
                  <c:v>0.15138888888888891</c:v>
                </c:pt>
                <c:pt idx="219">
                  <c:v>0.15208333333333346</c:v>
                </c:pt>
                <c:pt idx="220">
                  <c:v>0.15277777777777776</c:v>
                </c:pt>
                <c:pt idx="221">
                  <c:v>0.15347222222222232</c:v>
                </c:pt>
                <c:pt idx="222">
                  <c:v>0.1541666666666667</c:v>
                </c:pt>
                <c:pt idx="223">
                  <c:v>0.15486111111111125</c:v>
                </c:pt>
                <c:pt idx="224">
                  <c:v>0.15555555555555556</c:v>
                </c:pt>
                <c:pt idx="225">
                  <c:v>0.15625000000000008</c:v>
                </c:pt>
                <c:pt idx="226">
                  <c:v>0.15694444444444466</c:v>
                </c:pt>
                <c:pt idx="227">
                  <c:v>0.15763888888888891</c:v>
                </c:pt>
                <c:pt idx="228">
                  <c:v>0.15833333333333346</c:v>
                </c:pt>
                <c:pt idx="229">
                  <c:v>0.15902777777777785</c:v>
                </c:pt>
                <c:pt idx="230">
                  <c:v>0.15972222222222238</c:v>
                </c:pt>
                <c:pt idx="231">
                  <c:v>0.16041666666666674</c:v>
                </c:pt>
                <c:pt idx="232">
                  <c:v>0.1611111111111112</c:v>
                </c:pt>
                <c:pt idx="233">
                  <c:v>0.16180555555555551</c:v>
                </c:pt>
                <c:pt idx="234">
                  <c:v>0.16250000000000003</c:v>
                </c:pt>
                <c:pt idx="235">
                  <c:v>0.16319444444444456</c:v>
                </c:pt>
                <c:pt idx="236">
                  <c:v>0.16388888888888892</c:v>
                </c:pt>
                <c:pt idx="237">
                  <c:v>0.16458333333333341</c:v>
                </c:pt>
                <c:pt idx="238">
                  <c:v>0.1652777777777778</c:v>
                </c:pt>
                <c:pt idx="239">
                  <c:v>0.16597222222222233</c:v>
                </c:pt>
                <c:pt idx="240">
                  <c:v>0.16666666666666669</c:v>
                </c:pt>
                <c:pt idx="241">
                  <c:v>0.16736111111111121</c:v>
                </c:pt>
                <c:pt idx="242">
                  <c:v>0.16805555555555549</c:v>
                </c:pt>
                <c:pt idx="243">
                  <c:v>0.16875000000000004</c:v>
                </c:pt>
                <c:pt idx="244">
                  <c:v>0.16944444444444462</c:v>
                </c:pt>
                <c:pt idx="245">
                  <c:v>0.1701388888888889</c:v>
                </c:pt>
                <c:pt idx="246">
                  <c:v>0.17083333333333339</c:v>
                </c:pt>
                <c:pt idx="247">
                  <c:v>0.17152777777777775</c:v>
                </c:pt>
                <c:pt idx="248">
                  <c:v>0.17222222222222233</c:v>
                </c:pt>
                <c:pt idx="249">
                  <c:v>0.17291666666666677</c:v>
                </c:pt>
                <c:pt idx="250">
                  <c:v>0.17361111111111122</c:v>
                </c:pt>
                <c:pt idx="251">
                  <c:v>0.17430555555555557</c:v>
                </c:pt>
                <c:pt idx="252">
                  <c:v>0.17500000000000004</c:v>
                </c:pt>
                <c:pt idx="253">
                  <c:v>0.17569444444444454</c:v>
                </c:pt>
                <c:pt idx="254">
                  <c:v>0.1763888888888889</c:v>
                </c:pt>
                <c:pt idx="255">
                  <c:v>0.17708333333333345</c:v>
                </c:pt>
                <c:pt idx="256">
                  <c:v>0.17777777777777778</c:v>
                </c:pt>
                <c:pt idx="257">
                  <c:v>0.17847222222222231</c:v>
                </c:pt>
                <c:pt idx="258">
                  <c:v>0.1791666666666667</c:v>
                </c:pt>
                <c:pt idx="259">
                  <c:v>0.17986111111111122</c:v>
                </c:pt>
                <c:pt idx="260">
                  <c:v>0.18055555555555555</c:v>
                </c:pt>
                <c:pt idx="261">
                  <c:v>0.18125000000000008</c:v>
                </c:pt>
                <c:pt idx="262">
                  <c:v>0.18194444444444463</c:v>
                </c:pt>
                <c:pt idx="263">
                  <c:v>0.18263888888888891</c:v>
                </c:pt>
                <c:pt idx="264">
                  <c:v>0.18333333333333346</c:v>
                </c:pt>
                <c:pt idx="265">
                  <c:v>0.18402777777777779</c:v>
                </c:pt>
                <c:pt idx="266">
                  <c:v>0.18472222222222232</c:v>
                </c:pt>
                <c:pt idx="267">
                  <c:v>0.18541666666666679</c:v>
                </c:pt>
                <c:pt idx="268">
                  <c:v>0.18611111111111125</c:v>
                </c:pt>
                <c:pt idx="269">
                  <c:v>0.18680555555555556</c:v>
                </c:pt>
                <c:pt idx="270">
                  <c:v>0.18750000000000008</c:v>
                </c:pt>
                <c:pt idx="271">
                  <c:v>0.18819444444444458</c:v>
                </c:pt>
                <c:pt idx="272">
                  <c:v>0.18888888888888891</c:v>
                </c:pt>
                <c:pt idx="273">
                  <c:v>0.18958333333333346</c:v>
                </c:pt>
                <c:pt idx="274">
                  <c:v>0.1902777777777778</c:v>
                </c:pt>
                <c:pt idx="275">
                  <c:v>0.19097222222222224</c:v>
                </c:pt>
                <c:pt idx="276">
                  <c:v>0.19166666666666668</c:v>
                </c:pt>
                <c:pt idx="277">
                  <c:v>0.1923611111111112</c:v>
                </c:pt>
                <c:pt idx="278">
                  <c:v>0.19305555555555548</c:v>
                </c:pt>
                <c:pt idx="279">
                  <c:v>0.19375000000000003</c:v>
                </c:pt>
                <c:pt idx="280">
                  <c:v>0.19444444444444464</c:v>
                </c:pt>
                <c:pt idx="281">
                  <c:v>0.19513888888888892</c:v>
                </c:pt>
                <c:pt idx="282">
                  <c:v>0.19583333333333341</c:v>
                </c:pt>
                <c:pt idx="283">
                  <c:v>0.1965277777777778</c:v>
                </c:pt>
                <c:pt idx="284">
                  <c:v>0.19722222222222233</c:v>
                </c:pt>
                <c:pt idx="285">
                  <c:v>0.19791666666666671</c:v>
                </c:pt>
                <c:pt idx="286">
                  <c:v>0.19861111111111121</c:v>
                </c:pt>
                <c:pt idx="287">
                  <c:v>0.19930555555555549</c:v>
                </c:pt>
                <c:pt idx="288">
                  <c:v>0.20000000000000004</c:v>
                </c:pt>
                <c:pt idx="289">
                  <c:v>0.20069444444444451</c:v>
                </c:pt>
                <c:pt idx="290">
                  <c:v>0.2013888888888889</c:v>
                </c:pt>
                <c:pt idx="291">
                  <c:v>0.20208333333333339</c:v>
                </c:pt>
                <c:pt idx="292">
                  <c:v>0.20277777777777781</c:v>
                </c:pt>
                <c:pt idx="293">
                  <c:v>0.20347222222222228</c:v>
                </c:pt>
                <c:pt idx="294">
                  <c:v>0.20416666666666669</c:v>
                </c:pt>
                <c:pt idx="295">
                  <c:v>0.20486111111111122</c:v>
                </c:pt>
                <c:pt idx="296">
                  <c:v>0.20555555555555557</c:v>
                </c:pt>
                <c:pt idx="297">
                  <c:v>0.20625000000000004</c:v>
                </c:pt>
                <c:pt idx="298">
                  <c:v>0.20694444444444465</c:v>
                </c:pt>
                <c:pt idx="299">
                  <c:v>0.2076388888888889</c:v>
                </c:pt>
                <c:pt idx="300">
                  <c:v>0.20833333333333345</c:v>
                </c:pt>
                <c:pt idx="301">
                  <c:v>0.20902777777777778</c:v>
                </c:pt>
                <c:pt idx="302">
                  <c:v>0.20972222222222231</c:v>
                </c:pt>
                <c:pt idx="303">
                  <c:v>0.21041666666666678</c:v>
                </c:pt>
                <c:pt idx="304">
                  <c:v>0.21111111111111122</c:v>
                </c:pt>
                <c:pt idx="305">
                  <c:v>0.21180555555555555</c:v>
                </c:pt>
                <c:pt idx="306">
                  <c:v>0.21250000000000008</c:v>
                </c:pt>
                <c:pt idx="307">
                  <c:v>0.21319444444444452</c:v>
                </c:pt>
                <c:pt idx="308">
                  <c:v>0.21388888888888891</c:v>
                </c:pt>
                <c:pt idx="309">
                  <c:v>0.21458333333333346</c:v>
                </c:pt>
                <c:pt idx="310">
                  <c:v>0.21527777777777779</c:v>
                </c:pt>
                <c:pt idx="311">
                  <c:v>0.21597222222222232</c:v>
                </c:pt>
                <c:pt idx="312">
                  <c:v>0.2166666666666667</c:v>
                </c:pt>
                <c:pt idx="313">
                  <c:v>0.21736111111111125</c:v>
                </c:pt>
                <c:pt idx="314">
                  <c:v>0.21805555555555556</c:v>
                </c:pt>
                <c:pt idx="315">
                  <c:v>0.21875000000000008</c:v>
                </c:pt>
                <c:pt idx="316">
                  <c:v>0.21944444444444466</c:v>
                </c:pt>
                <c:pt idx="317">
                  <c:v>0.22013888888888888</c:v>
                </c:pt>
                <c:pt idx="318">
                  <c:v>0.22083333333333341</c:v>
                </c:pt>
                <c:pt idx="319">
                  <c:v>0.2215277777777778</c:v>
                </c:pt>
                <c:pt idx="320">
                  <c:v>0.22222222222222224</c:v>
                </c:pt>
                <c:pt idx="321">
                  <c:v>0.22291666666666671</c:v>
                </c:pt>
                <c:pt idx="322">
                  <c:v>0.22361111111111118</c:v>
                </c:pt>
                <c:pt idx="323">
                  <c:v>0.22430555555555551</c:v>
                </c:pt>
                <c:pt idx="324">
                  <c:v>0.22500000000000003</c:v>
                </c:pt>
                <c:pt idx="325">
                  <c:v>0.22569444444444456</c:v>
                </c:pt>
                <c:pt idx="326">
                  <c:v>0.22638888888888892</c:v>
                </c:pt>
                <c:pt idx="327">
                  <c:v>0.22708333333333341</c:v>
                </c:pt>
                <c:pt idx="328">
                  <c:v>0.2277777777777778</c:v>
                </c:pt>
                <c:pt idx="329">
                  <c:v>0.22847222222222233</c:v>
                </c:pt>
                <c:pt idx="330">
                  <c:v>0.22916666666666669</c:v>
                </c:pt>
                <c:pt idx="331">
                  <c:v>0.22986111111111121</c:v>
                </c:pt>
                <c:pt idx="332">
                  <c:v>0.23055555555555546</c:v>
                </c:pt>
                <c:pt idx="333">
                  <c:v>0.23125000000000001</c:v>
                </c:pt>
                <c:pt idx="334">
                  <c:v>0.23194444444444459</c:v>
                </c:pt>
                <c:pt idx="335">
                  <c:v>0.2326388888888889</c:v>
                </c:pt>
                <c:pt idx="336">
                  <c:v>0.23333333333333339</c:v>
                </c:pt>
                <c:pt idx="337">
                  <c:v>0.23402777777777781</c:v>
                </c:pt>
                <c:pt idx="338">
                  <c:v>0.23472222222222228</c:v>
                </c:pt>
                <c:pt idx="339">
                  <c:v>0.23541666666666677</c:v>
                </c:pt>
                <c:pt idx="340">
                  <c:v>0.23611111111111122</c:v>
                </c:pt>
                <c:pt idx="341">
                  <c:v>0.23680555555555557</c:v>
                </c:pt>
                <c:pt idx="342">
                  <c:v>0.23750000000000004</c:v>
                </c:pt>
                <c:pt idx="343">
                  <c:v>0.23819444444444454</c:v>
                </c:pt>
                <c:pt idx="344">
                  <c:v>0.2388888888888889</c:v>
                </c:pt>
                <c:pt idx="345">
                  <c:v>0.23958333333333345</c:v>
                </c:pt>
                <c:pt idx="346">
                  <c:v>0.24027777777777778</c:v>
                </c:pt>
                <c:pt idx="347">
                  <c:v>0.24097222222222231</c:v>
                </c:pt>
                <c:pt idx="348">
                  <c:v>0.2416666666666667</c:v>
                </c:pt>
                <c:pt idx="349">
                  <c:v>0.24236111111111122</c:v>
                </c:pt>
                <c:pt idx="350">
                  <c:v>0.24305555555555555</c:v>
                </c:pt>
                <c:pt idx="351">
                  <c:v>0.24375000000000008</c:v>
                </c:pt>
                <c:pt idx="352">
                  <c:v>0.24444444444444469</c:v>
                </c:pt>
                <c:pt idx="353">
                  <c:v>0.24513888888888891</c:v>
                </c:pt>
                <c:pt idx="354">
                  <c:v>0.24583333333333346</c:v>
                </c:pt>
                <c:pt idx="355">
                  <c:v>0.24652777777777779</c:v>
                </c:pt>
                <c:pt idx="356">
                  <c:v>0.24722222222222232</c:v>
                </c:pt>
                <c:pt idx="357">
                  <c:v>0.24791666666666679</c:v>
                </c:pt>
                <c:pt idx="358">
                  <c:v>0.24861111111111125</c:v>
                </c:pt>
                <c:pt idx="359">
                  <c:v>0.24930555555555556</c:v>
                </c:pt>
                <c:pt idx="360">
                  <c:v>0.25</c:v>
                </c:pt>
                <c:pt idx="361">
                  <c:v>0.25069444444444444</c:v>
                </c:pt>
                <c:pt idx="362">
                  <c:v>0.25138888888888916</c:v>
                </c:pt>
                <c:pt idx="363">
                  <c:v>0.25208333333333333</c:v>
                </c:pt>
                <c:pt idx="364">
                  <c:v>0.25277777777777782</c:v>
                </c:pt>
                <c:pt idx="365">
                  <c:v>0.25347222222222232</c:v>
                </c:pt>
                <c:pt idx="366">
                  <c:v>0.25416666666666682</c:v>
                </c:pt>
                <c:pt idx="367">
                  <c:v>0.25486111111111109</c:v>
                </c:pt>
                <c:pt idx="368">
                  <c:v>0.25555555555555559</c:v>
                </c:pt>
                <c:pt idx="369">
                  <c:v>0.25625000000000003</c:v>
                </c:pt>
                <c:pt idx="370">
                  <c:v>0.25694444444444448</c:v>
                </c:pt>
                <c:pt idx="371">
                  <c:v>0.25763888888888892</c:v>
                </c:pt>
                <c:pt idx="372">
                  <c:v>0.25833333333333325</c:v>
                </c:pt>
                <c:pt idx="373">
                  <c:v>0.25902777777777797</c:v>
                </c:pt>
                <c:pt idx="374">
                  <c:v>0.2597222222222223</c:v>
                </c:pt>
                <c:pt idx="375">
                  <c:v>0.26041666666666691</c:v>
                </c:pt>
                <c:pt idx="376">
                  <c:v>0.26111111111111113</c:v>
                </c:pt>
                <c:pt idx="377">
                  <c:v>0.26180555555555557</c:v>
                </c:pt>
                <c:pt idx="378">
                  <c:v>0.26250000000000001</c:v>
                </c:pt>
                <c:pt idx="379">
                  <c:v>0.26319444444444445</c:v>
                </c:pt>
                <c:pt idx="380">
                  <c:v>0.26388888888888923</c:v>
                </c:pt>
                <c:pt idx="381">
                  <c:v>0.26458333333333334</c:v>
                </c:pt>
                <c:pt idx="382">
                  <c:v>0.26527777777777795</c:v>
                </c:pt>
                <c:pt idx="383">
                  <c:v>0.26597222222222239</c:v>
                </c:pt>
                <c:pt idx="384">
                  <c:v>0.26666666666666683</c:v>
                </c:pt>
                <c:pt idx="385">
                  <c:v>0.2673611111111111</c:v>
                </c:pt>
                <c:pt idx="386">
                  <c:v>0.26805555555555555</c:v>
                </c:pt>
                <c:pt idx="387">
                  <c:v>0.26875000000000004</c:v>
                </c:pt>
                <c:pt idx="388">
                  <c:v>0.2694444444444446</c:v>
                </c:pt>
                <c:pt idx="389">
                  <c:v>0.27013888888888887</c:v>
                </c:pt>
                <c:pt idx="390">
                  <c:v>0.27083333333333326</c:v>
                </c:pt>
                <c:pt idx="391">
                  <c:v>0.27152777777777798</c:v>
                </c:pt>
                <c:pt idx="392">
                  <c:v>0.27222222222222231</c:v>
                </c:pt>
                <c:pt idx="393">
                  <c:v>0.27291666666666692</c:v>
                </c:pt>
                <c:pt idx="394">
                  <c:v>0.27361111111111103</c:v>
                </c:pt>
                <c:pt idx="395">
                  <c:v>0.27430555555555552</c:v>
                </c:pt>
                <c:pt idx="396">
                  <c:v>0.27500000000000002</c:v>
                </c:pt>
                <c:pt idx="397">
                  <c:v>0.27569444444444446</c:v>
                </c:pt>
                <c:pt idx="398">
                  <c:v>0.27638888888888918</c:v>
                </c:pt>
                <c:pt idx="399">
                  <c:v>0.27708333333333335</c:v>
                </c:pt>
                <c:pt idx="400">
                  <c:v>0.27777777777777801</c:v>
                </c:pt>
                <c:pt idx="401">
                  <c:v>0.27847222222222245</c:v>
                </c:pt>
                <c:pt idx="402">
                  <c:v>0.2791666666666669</c:v>
                </c:pt>
                <c:pt idx="403">
                  <c:v>0.27986111111111112</c:v>
                </c:pt>
                <c:pt idx="404">
                  <c:v>0.28055555555555556</c:v>
                </c:pt>
                <c:pt idx="405">
                  <c:v>0.28125</c:v>
                </c:pt>
                <c:pt idx="406">
                  <c:v>0.28194444444444461</c:v>
                </c:pt>
                <c:pt idx="407">
                  <c:v>0.28263888888888888</c:v>
                </c:pt>
                <c:pt idx="408">
                  <c:v>0.28333333333333333</c:v>
                </c:pt>
                <c:pt idx="409">
                  <c:v>0.28402777777777805</c:v>
                </c:pt>
                <c:pt idx="410">
                  <c:v>0.28472222222222232</c:v>
                </c:pt>
                <c:pt idx="411">
                  <c:v>0.28541666666666693</c:v>
                </c:pt>
                <c:pt idx="412">
                  <c:v>0.28611111111111115</c:v>
                </c:pt>
                <c:pt idx="413">
                  <c:v>0.2868055555555557</c:v>
                </c:pt>
                <c:pt idx="414">
                  <c:v>0.2875000000000002</c:v>
                </c:pt>
                <c:pt idx="415">
                  <c:v>0.28819444444444448</c:v>
                </c:pt>
                <c:pt idx="416">
                  <c:v>0.28888888888888936</c:v>
                </c:pt>
                <c:pt idx="417">
                  <c:v>0.28958333333333336</c:v>
                </c:pt>
                <c:pt idx="418">
                  <c:v>0.29027777777777797</c:v>
                </c:pt>
                <c:pt idx="419">
                  <c:v>0.29097222222222247</c:v>
                </c:pt>
                <c:pt idx="420">
                  <c:v>0.29166666666666691</c:v>
                </c:pt>
                <c:pt idx="421">
                  <c:v>0.29236111111111118</c:v>
                </c:pt>
                <c:pt idx="422">
                  <c:v>0.29305555555555557</c:v>
                </c:pt>
                <c:pt idx="423">
                  <c:v>0.29375000000000001</c:v>
                </c:pt>
                <c:pt idx="424">
                  <c:v>0.29444444444444462</c:v>
                </c:pt>
                <c:pt idx="425">
                  <c:v>0.29513888888888906</c:v>
                </c:pt>
                <c:pt idx="426">
                  <c:v>0.29583333333333334</c:v>
                </c:pt>
                <c:pt idx="427">
                  <c:v>0.29652777777777811</c:v>
                </c:pt>
                <c:pt idx="428">
                  <c:v>0.29722222222222239</c:v>
                </c:pt>
                <c:pt idx="429">
                  <c:v>0.297916666666667</c:v>
                </c:pt>
                <c:pt idx="430">
                  <c:v>0.2986111111111111</c:v>
                </c:pt>
                <c:pt idx="431">
                  <c:v>0.29930555555555571</c:v>
                </c:pt>
                <c:pt idx="432">
                  <c:v>0.30000000000000016</c:v>
                </c:pt>
                <c:pt idx="433">
                  <c:v>0.3006944444444446</c:v>
                </c:pt>
                <c:pt idx="434">
                  <c:v>0.30138888888888926</c:v>
                </c:pt>
                <c:pt idx="435">
                  <c:v>0.30208333333333331</c:v>
                </c:pt>
                <c:pt idx="436">
                  <c:v>0.30277777777777798</c:v>
                </c:pt>
                <c:pt idx="437">
                  <c:v>0.30347222222222242</c:v>
                </c:pt>
                <c:pt idx="438">
                  <c:v>0.30416666666666692</c:v>
                </c:pt>
                <c:pt idx="439">
                  <c:v>0.30486111111111108</c:v>
                </c:pt>
                <c:pt idx="440">
                  <c:v>0.30555555555555552</c:v>
                </c:pt>
                <c:pt idx="441">
                  <c:v>0.30625000000000002</c:v>
                </c:pt>
                <c:pt idx="442">
                  <c:v>0.30694444444444458</c:v>
                </c:pt>
                <c:pt idx="443">
                  <c:v>0.30763888888888907</c:v>
                </c:pt>
                <c:pt idx="444">
                  <c:v>0.30833333333333335</c:v>
                </c:pt>
                <c:pt idx="445">
                  <c:v>0.30902777777777818</c:v>
                </c:pt>
                <c:pt idx="446">
                  <c:v>0.30972222222222245</c:v>
                </c:pt>
                <c:pt idx="447">
                  <c:v>0.31041666666666706</c:v>
                </c:pt>
                <c:pt idx="448">
                  <c:v>0.31111111111111112</c:v>
                </c:pt>
                <c:pt idx="449">
                  <c:v>0.31180555555555572</c:v>
                </c:pt>
                <c:pt idx="450">
                  <c:v>0.31250000000000017</c:v>
                </c:pt>
                <c:pt idx="451">
                  <c:v>0.31319444444444461</c:v>
                </c:pt>
                <c:pt idx="452">
                  <c:v>0.31388888888888933</c:v>
                </c:pt>
                <c:pt idx="453">
                  <c:v>0.31458333333333338</c:v>
                </c:pt>
                <c:pt idx="454">
                  <c:v>0.31527777777777805</c:v>
                </c:pt>
                <c:pt idx="455">
                  <c:v>0.31597222222222243</c:v>
                </c:pt>
                <c:pt idx="456">
                  <c:v>0.31666666666666693</c:v>
                </c:pt>
                <c:pt idx="457">
                  <c:v>0.31736111111111132</c:v>
                </c:pt>
                <c:pt idx="458">
                  <c:v>0.3180555555555557</c:v>
                </c:pt>
                <c:pt idx="459">
                  <c:v>0.3187500000000002</c:v>
                </c:pt>
                <c:pt idx="460">
                  <c:v>0.31944444444444475</c:v>
                </c:pt>
                <c:pt idx="461">
                  <c:v>0.32013888888888914</c:v>
                </c:pt>
                <c:pt idx="462">
                  <c:v>0.32083333333333336</c:v>
                </c:pt>
                <c:pt idx="463">
                  <c:v>0.32152777777777813</c:v>
                </c:pt>
                <c:pt idx="464">
                  <c:v>0.32222222222222247</c:v>
                </c:pt>
                <c:pt idx="465">
                  <c:v>0.32291666666666707</c:v>
                </c:pt>
                <c:pt idx="466">
                  <c:v>0.32361111111111118</c:v>
                </c:pt>
                <c:pt idx="467">
                  <c:v>0.32430555555555574</c:v>
                </c:pt>
                <c:pt idx="468">
                  <c:v>0.32500000000000018</c:v>
                </c:pt>
                <c:pt idx="469">
                  <c:v>0.32569444444444462</c:v>
                </c:pt>
                <c:pt idx="470">
                  <c:v>0.32638888888888945</c:v>
                </c:pt>
                <c:pt idx="471">
                  <c:v>0.3270833333333335</c:v>
                </c:pt>
                <c:pt idx="472">
                  <c:v>0.32777777777777811</c:v>
                </c:pt>
                <c:pt idx="473">
                  <c:v>0.32847222222222255</c:v>
                </c:pt>
                <c:pt idx="474">
                  <c:v>0.329166666666667</c:v>
                </c:pt>
                <c:pt idx="475">
                  <c:v>0.32986111111111127</c:v>
                </c:pt>
                <c:pt idx="476">
                  <c:v>0.33055555555555571</c:v>
                </c:pt>
                <c:pt idx="477">
                  <c:v>0.33125000000000021</c:v>
                </c:pt>
                <c:pt idx="478">
                  <c:v>0.33194444444444476</c:v>
                </c:pt>
                <c:pt idx="479">
                  <c:v>0.33263888888888915</c:v>
                </c:pt>
                <c:pt idx="480">
                  <c:v>0.33333333333333331</c:v>
                </c:pt>
                <c:pt idx="481">
                  <c:v>0.3340277777777782</c:v>
                </c:pt>
                <c:pt idx="482">
                  <c:v>0.33472222222222242</c:v>
                </c:pt>
                <c:pt idx="483">
                  <c:v>0.33541666666666708</c:v>
                </c:pt>
                <c:pt idx="484">
                  <c:v>0.33611111111111108</c:v>
                </c:pt>
                <c:pt idx="485">
                  <c:v>0.33680555555555586</c:v>
                </c:pt>
                <c:pt idx="486">
                  <c:v>0.33750000000000024</c:v>
                </c:pt>
                <c:pt idx="487">
                  <c:v>0.33819444444444463</c:v>
                </c:pt>
                <c:pt idx="488">
                  <c:v>0.33888888888888935</c:v>
                </c:pt>
                <c:pt idx="489">
                  <c:v>0.33958333333333351</c:v>
                </c:pt>
                <c:pt idx="490">
                  <c:v>0.34027777777777801</c:v>
                </c:pt>
                <c:pt idx="491">
                  <c:v>0.34097222222222251</c:v>
                </c:pt>
                <c:pt idx="492">
                  <c:v>0.3416666666666669</c:v>
                </c:pt>
                <c:pt idx="493">
                  <c:v>0.34236111111111117</c:v>
                </c:pt>
                <c:pt idx="494">
                  <c:v>0.34305555555555556</c:v>
                </c:pt>
                <c:pt idx="495">
                  <c:v>0.34375000000000006</c:v>
                </c:pt>
                <c:pt idx="496">
                  <c:v>0.34444444444444472</c:v>
                </c:pt>
                <c:pt idx="497">
                  <c:v>0.34513888888888905</c:v>
                </c:pt>
                <c:pt idx="498">
                  <c:v>0.34583333333333333</c:v>
                </c:pt>
                <c:pt idx="499">
                  <c:v>0.34652777777777816</c:v>
                </c:pt>
                <c:pt idx="500">
                  <c:v>0.34722222222222238</c:v>
                </c:pt>
                <c:pt idx="501">
                  <c:v>0.34791666666666693</c:v>
                </c:pt>
                <c:pt idx="502">
                  <c:v>0.3486111111111112</c:v>
                </c:pt>
                <c:pt idx="503">
                  <c:v>0.34930555555555576</c:v>
                </c:pt>
                <c:pt idx="504">
                  <c:v>0.3500000000000002</c:v>
                </c:pt>
                <c:pt idx="505">
                  <c:v>0.35069444444444442</c:v>
                </c:pt>
                <c:pt idx="506">
                  <c:v>0.35138888888888936</c:v>
                </c:pt>
                <c:pt idx="507">
                  <c:v>0.3520833333333333</c:v>
                </c:pt>
                <c:pt idx="508">
                  <c:v>0.35277777777777797</c:v>
                </c:pt>
                <c:pt idx="509">
                  <c:v>0.35347222222222241</c:v>
                </c:pt>
                <c:pt idx="510">
                  <c:v>0.35416666666666691</c:v>
                </c:pt>
                <c:pt idx="511">
                  <c:v>0.35486111111111118</c:v>
                </c:pt>
                <c:pt idx="512">
                  <c:v>0.35555555555555557</c:v>
                </c:pt>
                <c:pt idx="513">
                  <c:v>0.35625000000000001</c:v>
                </c:pt>
                <c:pt idx="514">
                  <c:v>0.35694444444444462</c:v>
                </c:pt>
                <c:pt idx="515">
                  <c:v>0.35763888888888906</c:v>
                </c:pt>
                <c:pt idx="516">
                  <c:v>0.35833333333333334</c:v>
                </c:pt>
                <c:pt idx="517">
                  <c:v>0.35902777777777811</c:v>
                </c:pt>
                <c:pt idx="518">
                  <c:v>0.35972222222222239</c:v>
                </c:pt>
                <c:pt idx="519">
                  <c:v>0.360416666666667</c:v>
                </c:pt>
                <c:pt idx="520">
                  <c:v>0.3611111111111111</c:v>
                </c:pt>
                <c:pt idx="521">
                  <c:v>0.36180555555555571</c:v>
                </c:pt>
                <c:pt idx="522">
                  <c:v>0.36250000000000021</c:v>
                </c:pt>
                <c:pt idx="523">
                  <c:v>0.3631944444444446</c:v>
                </c:pt>
                <c:pt idx="524">
                  <c:v>0.36388888888888926</c:v>
                </c:pt>
                <c:pt idx="525">
                  <c:v>0.36458333333333331</c:v>
                </c:pt>
                <c:pt idx="526">
                  <c:v>0.36527777777777798</c:v>
                </c:pt>
                <c:pt idx="527">
                  <c:v>0.36597222222222242</c:v>
                </c:pt>
                <c:pt idx="528">
                  <c:v>0.36666666666666692</c:v>
                </c:pt>
                <c:pt idx="529">
                  <c:v>0.36736111111111108</c:v>
                </c:pt>
                <c:pt idx="530">
                  <c:v>0.36805555555555558</c:v>
                </c:pt>
                <c:pt idx="531">
                  <c:v>0.36875000000000002</c:v>
                </c:pt>
                <c:pt idx="532">
                  <c:v>0.36944444444444463</c:v>
                </c:pt>
                <c:pt idx="533">
                  <c:v>0.37013888888888902</c:v>
                </c:pt>
                <c:pt idx="534">
                  <c:v>0.37083333333333335</c:v>
                </c:pt>
                <c:pt idx="535">
                  <c:v>0.37152777777777812</c:v>
                </c:pt>
                <c:pt idx="536">
                  <c:v>0.37222222222222245</c:v>
                </c:pt>
                <c:pt idx="537">
                  <c:v>0.37291666666666701</c:v>
                </c:pt>
                <c:pt idx="538">
                  <c:v>0.37361111111111112</c:v>
                </c:pt>
                <c:pt idx="539">
                  <c:v>0.37430555555555567</c:v>
                </c:pt>
                <c:pt idx="540">
                  <c:v>0.37500000000000017</c:v>
                </c:pt>
                <c:pt idx="541">
                  <c:v>0.37569444444444466</c:v>
                </c:pt>
                <c:pt idx="542">
                  <c:v>0.37638888888888933</c:v>
                </c:pt>
                <c:pt idx="543">
                  <c:v>0.37708333333333338</c:v>
                </c:pt>
                <c:pt idx="544">
                  <c:v>0.37777777777777805</c:v>
                </c:pt>
                <c:pt idx="545">
                  <c:v>0.37847222222222254</c:v>
                </c:pt>
                <c:pt idx="546">
                  <c:v>0.37916666666666693</c:v>
                </c:pt>
                <c:pt idx="547">
                  <c:v>0.37986111111111132</c:v>
                </c:pt>
                <c:pt idx="548">
                  <c:v>0.3805555555555557</c:v>
                </c:pt>
                <c:pt idx="549">
                  <c:v>0.3812500000000002</c:v>
                </c:pt>
                <c:pt idx="550">
                  <c:v>0.38194444444444464</c:v>
                </c:pt>
                <c:pt idx="551">
                  <c:v>0.38263888888888914</c:v>
                </c:pt>
                <c:pt idx="552">
                  <c:v>0.3833333333333333</c:v>
                </c:pt>
                <c:pt idx="553">
                  <c:v>0.38402777777777813</c:v>
                </c:pt>
                <c:pt idx="554">
                  <c:v>0.38472222222222241</c:v>
                </c:pt>
                <c:pt idx="555">
                  <c:v>0.38541666666666707</c:v>
                </c:pt>
                <c:pt idx="556">
                  <c:v>0.38611111111111118</c:v>
                </c:pt>
                <c:pt idx="557">
                  <c:v>0.38680555555555574</c:v>
                </c:pt>
                <c:pt idx="558">
                  <c:v>0.38750000000000018</c:v>
                </c:pt>
                <c:pt idx="559">
                  <c:v>0.38819444444444462</c:v>
                </c:pt>
                <c:pt idx="560">
                  <c:v>0.38888888888888945</c:v>
                </c:pt>
                <c:pt idx="561">
                  <c:v>0.3895833333333335</c:v>
                </c:pt>
                <c:pt idx="562">
                  <c:v>0.39027777777777811</c:v>
                </c:pt>
                <c:pt idx="563">
                  <c:v>0.39097222222222255</c:v>
                </c:pt>
                <c:pt idx="564">
                  <c:v>0.391666666666667</c:v>
                </c:pt>
                <c:pt idx="565">
                  <c:v>0.39236111111111127</c:v>
                </c:pt>
                <c:pt idx="566">
                  <c:v>0.39305555555555571</c:v>
                </c:pt>
                <c:pt idx="567">
                  <c:v>0.39375000000000021</c:v>
                </c:pt>
                <c:pt idx="568">
                  <c:v>0.39444444444444476</c:v>
                </c:pt>
                <c:pt idx="569">
                  <c:v>0.39513888888888915</c:v>
                </c:pt>
                <c:pt idx="570">
                  <c:v>0.39583333333333331</c:v>
                </c:pt>
                <c:pt idx="571">
                  <c:v>0.3965277777777782</c:v>
                </c:pt>
                <c:pt idx="572">
                  <c:v>0.39722222222222242</c:v>
                </c:pt>
                <c:pt idx="573">
                  <c:v>0.39791666666666708</c:v>
                </c:pt>
                <c:pt idx="574">
                  <c:v>0.39861111111111108</c:v>
                </c:pt>
                <c:pt idx="575">
                  <c:v>0.39930555555555586</c:v>
                </c:pt>
                <c:pt idx="576">
                  <c:v>0.40000000000000008</c:v>
                </c:pt>
                <c:pt idx="577">
                  <c:v>0.40069444444444446</c:v>
                </c:pt>
                <c:pt idx="578">
                  <c:v>0.40138888888888918</c:v>
                </c:pt>
                <c:pt idx="579">
                  <c:v>0.40208333333333335</c:v>
                </c:pt>
                <c:pt idx="580">
                  <c:v>0.40277777777777796</c:v>
                </c:pt>
                <c:pt idx="581">
                  <c:v>0.40347222222222245</c:v>
                </c:pt>
                <c:pt idx="582">
                  <c:v>0.40416666666666684</c:v>
                </c:pt>
                <c:pt idx="583">
                  <c:v>0.40486111111111112</c:v>
                </c:pt>
                <c:pt idx="584">
                  <c:v>0.4055555555555555</c:v>
                </c:pt>
                <c:pt idx="585">
                  <c:v>0.40625</c:v>
                </c:pt>
                <c:pt idx="586">
                  <c:v>0.40694444444444466</c:v>
                </c:pt>
                <c:pt idx="587">
                  <c:v>0.40763888888888888</c:v>
                </c:pt>
                <c:pt idx="588">
                  <c:v>0.40833333333333333</c:v>
                </c:pt>
                <c:pt idx="589">
                  <c:v>0.40902777777777805</c:v>
                </c:pt>
                <c:pt idx="590">
                  <c:v>0.40972222222222232</c:v>
                </c:pt>
                <c:pt idx="591">
                  <c:v>0.41041666666666693</c:v>
                </c:pt>
                <c:pt idx="592">
                  <c:v>0.41111111111111115</c:v>
                </c:pt>
                <c:pt idx="593">
                  <c:v>0.4118055555555557</c:v>
                </c:pt>
                <c:pt idx="594">
                  <c:v>0.4125000000000002</c:v>
                </c:pt>
                <c:pt idx="595">
                  <c:v>0.41319444444444442</c:v>
                </c:pt>
                <c:pt idx="596">
                  <c:v>0.41388888888888936</c:v>
                </c:pt>
                <c:pt idx="597">
                  <c:v>0.4145833333333333</c:v>
                </c:pt>
                <c:pt idx="598">
                  <c:v>0.41527777777777797</c:v>
                </c:pt>
                <c:pt idx="599">
                  <c:v>0.41597222222222241</c:v>
                </c:pt>
                <c:pt idx="600">
                  <c:v>0.41666666666666691</c:v>
                </c:pt>
                <c:pt idx="601">
                  <c:v>0.41736111111111118</c:v>
                </c:pt>
                <c:pt idx="602">
                  <c:v>0.41805555555555557</c:v>
                </c:pt>
                <c:pt idx="603">
                  <c:v>0.41875000000000001</c:v>
                </c:pt>
                <c:pt idx="604">
                  <c:v>0.41944444444444462</c:v>
                </c:pt>
                <c:pt idx="605">
                  <c:v>0.42013888888888906</c:v>
                </c:pt>
                <c:pt idx="606">
                  <c:v>0.42083333333333334</c:v>
                </c:pt>
                <c:pt idx="607">
                  <c:v>0.42152777777777811</c:v>
                </c:pt>
                <c:pt idx="608">
                  <c:v>0.42222222222222239</c:v>
                </c:pt>
                <c:pt idx="609">
                  <c:v>0.422916666666667</c:v>
                </c:pt>
                <c:pt idx="610">
                  <c:v>0.4236111111111111</c:v>
                </c:pt>
                <c:pt idx="611">
                  <c:v>0.42430555555555571</c:v>
                </c:pt>
                <c:pt idx="612">
                  <c:v>0.42500000000000021</c:v>
                </c:pt>
                <c:pt idx="613">
                  <c:v>0.4256944444444446</c:v>
                </c:pt>
                <c:pt idx="614">
                  <c:v>0.42638888888888926</c:v>
                </c:pt>
                <c:pt idx="615">
                  <c:v>0.42708333333333331</c:v>
                </c:pt>
                <c:pt idx="616">
                  <c:v>0.42777777777777798</c:v>
                </c:pt>
                <c:pt idx="617">
                  <c:v>0.42847222222222242</c:v>
                </c:pt>
                <c:pt idx="618">
                  <c:v>0.42916666666666692</c:v>
                </c:pt>
                <c:pt idx="619">
                  <c:v>0.42986111111111108</c:v>
                </c:pt>
                <c:pt idx="620">
                  <c:v>0.43055555555555558</c:v>
                </c:pt>
                <c:pt idx="621">
                  <c:v>0.43125000000000002</c:v>
                </c:pt>
                <c:pt idx="622">
                  <c:v>0.43194444444444463</c:v>
                </c:pt>
                <c:pt idx="623">
                  <c:v>0.43263888888888902</c:v>
                </c:pt>
                <c:pt idx="624">
                  <c:v>0.43333333333333335</c:v>
                </c:pt>
                <c:pt idx="625">
                  <c:v>0.43402777777777812</c:v>
                </c:pt>
                <c:pt idx="626">
                  <c:v>0.43472222222222245</c:v>
                </c:pt>
                <c:pt idx="627">
                  <c:v>0.43541666666666701</c:v>
                </c:pt>
                <c:pt idx="628">
                  <c:v>0.43611111111111112</c:v>
                </c:pt>
                <c:pt idx="629">
                  <c:v>0.43680555555555567</c:v>
                </c:pt>
                <c:pt idx="630">
                  <c:v>0.43750000000000017</c:v>
                </c:pt>
                <c:pt idx="631">
                  <c:v>0.43819444444444466</c:v>
                </c:pt>
                <c:pt idx="632">
                  <c:v>0.43888888888888933</c:v>
                </c:pt>
                <c:pt idx="633">
                  <c:v>0.43958333333333338</c:v>
                </c:pt>
                <c:pt idx="634">
                  <c:v>0.44027777777777788</c:v>
                </c:pt>
                <c:pt idx="635">
                  <c:v>0.44097222222222238</c:v>
                </c:pt>
                <c:pt idx="636">
                  <c:v>0.44166666666666682</c:v>
                </c:pt>
                <c:pt idx="637">
                  <c:v>0.4423611111111112</c:v>
                </c:pt>
                <c:pt idx="638">
                  <c:v>0.44305555555555559</c:v>
                </c:pt>
                <c:pt idx="639">
                  <c:v>0.44375000000000009</c:v>
                </c:pt>
                <c:pt idx="640">
                  <c:v>0.44444444444444448</c:v>
                </c:pt>
                <c:pt idx="641">
                  <c:v>0.44513888888888897</c:v>
                </c:pt>
                <c:pt idx="642">
                  <c:v>0.44583333333333325</c:v>
                </c:pt>
                <c:pt idx="643">
                  <c:v>0.44652777777777802</c:v>
                </c:pt>
                <c:pt idx="644">
                  <c:v>0.4472222222222223</c:v>
                </c:pt>
                <c:pt idx="645">
                  <c:v>0.44791666666666696</c:v>
                </c:pt>
                <c:pt idx="646">
                  <c:v>0.44861111111111113</c:v>
                </c:pt>
                <c:pt idx="647">
                  <c:v>0.44930555555555562</c:v>
                </c:pt>
                <c:pt idx="648">
                  <c:v>0.45</c:v>
                </c:pt>
                <c:pt idx="649">
                  <c:v>0.45069444444444445</c:v>
                </c:pt>
                <c:pt idx="650">
                  <c:v>0.45138888888888923</c:v>
                </c:pt>
                <c:pt idx="651">
                  <c:v>0.45208333333333334</c:v>
                </c:pt>
                <c:pt idx="652">
                  <c:v>0.45277777777777795</c:v>
                </c:pt>
                <c:pt idx="653">
                  <c:v>0.45347222222222239</c:v>
                </c:pt>
                <c:pt idx="654">
                  <c:v>0.45416666666666683</c:v>
                </c:pt>
                <c:pt idx="655">
                  <c:v>0.4548611111111111</c:v>
                </c:pt>
                <c:pt idx="656">
                  <c:v>0.45555555555555555</c:v>
                </c:pt>
                <c:pt idx="657">
                  <c:v>0.45625000000000004</c:v>
                </c:pt>
                <c:pt idx="658">
                  <c:v>0.4569444444444446</c:v>
                </c:pt>
                <c:pt idx="659">
                  <c:v>0.45763888888888887</c:v>
                </c:pt>
                <c:pt idx="660">
                  <c:v>0.45833333333333326</c:v>
                </c:pt>
                <c:pt idx="661">
                  <c:v>0.45902777777777798</c:v>
                </c:pt>
                <c:pt idx="662">
                  <c:v>0.45972222222222231</c:v>
                </c:pt>
                <c:pt idx="663">
                  <c:v>0.46041666666666692</c:v>
                </c:pt>
                <c:pt idx="664">
                  <c:v>0.46111111111111103</c:v>
                </c:pt>
                <c:pt idx="665">
                  <c:v>0.46180555555555558</c:v>
                </c:pt>
                <c:pt idx="666">
                  <c:v>0.46250000000000002</c:v>
                </c:pt>
                <c:pt idx="667">
                  <c:v>0.46319444444444446</c:v>
                </c:pt>
                <c:pt idx="668">
                  <c:v>0.46388888888888918</c:v>
                </c:pt>
                <c:pt idx="669">
                  <c:v>0.46458333333333335</c:v>
                </c:pt>
                <c:pt idx="670">
                  <c:v>0.46527777777777796</c:v>
                </c:pt>
                <c:pt idx="671">
                  <c:v>0.46597222222222245</c:v>
                </c:pt>
                <c:pt idx="672">
                  <c:v>0.46666666666666684</c:v>
                </c:pt>
                <c:pt idx="673">
                  <c:v>0.46736111111111112</c:v>
                </c:pt>
                <c:pt idx="674">
                  <c:v>0.4680555555555555</c:v>
                </c:pt>
                <c:pt idx="675">
                  <c:v>0.46875</c:v>
                </c:pt>
                <c:pt idx="676">
                  <c:v>0.46944444444444466</c:v>
                </c:pt>
                <c:pt idx="677">
                  <c:v>0.47013888888888888</c:v>
                </c:pt>
                <c:pt idx="678">
                  <c:v>0.47083333333333333</c:v>
                </c:pt>
                <c:pt idx="679">
                  <c:v>0.47152777777777805</c:v>
                </c:pt>
                <c:pt idx="680">
                  <c:v>0.47222222222222232</c:v>
                </c:pt>
                <c:pt idx="681">
                  <c:v>0.47291666666666693</c:v>
                </c:pt>
                <c:pt idx="682">
                  <c:v>0.47361111111111115</c:v>
                </c:pt>
                <c:pt idx="683">
                  <c:v>0.4743055555555557</c:v>
                </c:pt>
                <c:pt idx="684">
                  <c:v>0.4750000000000002</c:v>
                </c:pt>
                <c:pt idx="685">
                  <c:v>0.47569444444444442</c:v>
                </c:pt>
                <c:pt idx="686">
                  <c:v>0.47638888888888936</c:v>
                </c:pt>
                <c:pt idx="687">
                  <c:v>0.4770833333333333</c:v>
                </c:pt>
                <c:pt idx="688">
                  <c:v>0.47777777777777797</c:v>
                </c:pt>
                <c:pt idx="689">
                  <c:v>0.47847222222222241</c:v>
                </c:pt>
                <c:pt idx="690">
                  <c:v>0.47916666666666691</c:v>
                </c:pt>
                <c:pt idx="691">
                  <c:v>0.47986111111111118</c:v>
                </c:pt>
                <c:pt idx="692">
                  <c:v>0.48055555555555557</c:v>
                </c:pt>
                <c:pt idx="693">
                  <c:v>0.48125000000000001</c:v>
                </c:pt>
                <c:pt idx="694">
                  <c:v>0.48194444444444462</c:v>
                </c:pt>
                <c:pt idx="695">
                  <c:v>0.48263888888888906</c:v>
                </c:pt>
                <c:pt idx="696">
                  <c:v>0.48333333333333334</c:v>
                </c:pt>
                <c:pt idx="697">
                  <c:v>0.48402777777777811</c:v>
                </c:pt>
                <c:pt idx="698">
                  <c:v>0.48472222222222239</c:v>
                </c:pt>
                <c:pt idx="699">
                  <c:v>0.485416666666667</c:v>
                </c:pt>
                <c:pt idx="700">
                  <c:v>0.4861111111111111</c:v>
                </c:pt>
                <c:pt idx="701">
                  <c:v>0.48680555555555571</c:v>
                </c:pt>
                <c:pt idx="702">
                  <c:v>0.48750000000000021</c:v>
                </c:pt>
                <c:pt idx="703">
                  <c:v>0.4881944444444446</c:v>
                </c:pt>
                <c:pt idx="704">
                  <c:v>0.48888888888888926</c:v>
                </c:pt>
                <c:pt idx="705">
                  <c:v>0.48958333333333331</c:v>
                </c:pt>
                <c:pt idx="706">
                  <c:v>0.49027777777777798</c:v>
                </c:pt>
                <c:pt idx="707">
                  <c:v>0.49097222222222242</c:v>
                </c:pt>
                <c:pt idx="708">
                  <c:v>0.49166666666666692</c:v>
                </c:pt>
                <c:pt idx="709">
                  <c:v>0.49236111111111108</c:v>
                </c:pt>
                <c:pt idx="710">
                  <c:v>0.49305555555555558</c:v>
                </c:pt>
                <c:pt idx="711">
                  <c:v>0.49375000000000002</c:v>
                </c:pt>
                <c:pt idx="712">
                  <c:v>0.49444444444444463</c:v>
                </c:pt>
                <c:pt idx="713">
                  <c:v>0.49513888888888902</c:v>
                </c:pt>
                <c:pt idx="714">
                  <c:v>0.49583333333333335</c:v>
                </c:pt>
                <c:pt idx="715">
                  <c:v>0.49652777777777812</c:v>
                </c:pt>
                <c:pt idx="716">
                  <c:v>0.49722222222222245</c:v>
                </c:pt>
                <c:pt idx="717">
                  <c:v>0.49791666666666701</c:v>
                </c:pt>
                <c:pt idx="718">
                  <c:v>0.49861111111111112</c:v>
                </c:pt>
                <c:pt idx="719">
                  <c:v>0.49930555555555567</c:v>
                </c:pt>
                <c:pt idx="720">
                  <c:v>0.5</c:v>
                </c:pt>
                <c:pt idx="721">
                  <c:v>0.50069444444444478</c:v>
                </c:pt>
                <c:pt idx="722">
                  <c:v>0.50138888888888888</c:v>
                </c:pt>
                <c:pt idx="723">
                  <c:v>0.50208333333333333</c:v>
                </c:pt>
                <c:pt idx="724">
                  <c:v>0.50277777777777777</c:v>
                </c:pt>
                <c:pt idx="725">
                  <c:v>0.50347222222222188</c:v>
                </c:pt>
                <c:pt idx="726">
                  <c:v>0.50416666666666621</c:v>
                </c:pt>
                <c:pt idx="727">
                  <c:v>0.50486111111111109</c:v>
                </c:pt>
                <c:pt idx="728">
                  <c:v>0.50555555555555554</c:v>
                </c:pt>
                <c:pt idx="729">
                  <c:v>0.50624999999999998</c:v>
                </c:pt>
                <c:pt idx="730">
                  <c:v>0.50694444444444464</c:v>
                </c:pt>
                <c:pt idx="731">
                  <c:v>0.50763888888888919</c:v>
                </c:pt>
                <c:pt idx="732">
                  <c:v>0.5083333333333333</c:v>
                </c:pt>
                <c:pt idx="733">
                  <c:v>0.50902777777777752</c:v>
                </c:pt>
                <c:pt idx="734">
                  <c:v>0.50972222222222219</c:v>
                </c:pt>
                <c:pt idx="735">
                  <c:v>0.51041666666666619</c:v>
                </c:pt>
                <c:pt idx="736">
                  <c:v>0.51111111111111118</c:v>
                </c:pt>
                <c:pt idx="737">
                  <c:v>0.51180555555555562</c:v>
                </c:pt>
                <c:pt idx="738">
                  <c:v>0.51250000000000007</c:v>
                </c:pt>
                <c:pt idx="739">
                  <c:v>0.51319444444444462</c:v>
                </c:pt>
                <c:pt idx="740">
                  <c:v>0.51388888888888895</c:v>
                </c:pt>
                <c:pt idx="741">
                  <c:v>0.51458333333333328</c:v>
                </c:pt>
                <c:pt idx="742">
                  <c:v>0.5152777777777775</c:v>
                </c:pt>
                <c:pt idx="743">
                  <c:v>0.51597222222222217</c:v>
                </c:pt>
                <c:pt idx="744">
                  <c:v>0.5166666666666665</c:v>
                </c:pt>
                <c:pt idx="745">
                  <c:v>0.51736111111111072</c:v>
                </c:pt>
                <c:pt idx="746">
                  <c:v>0.5180555555555556</c:v>
                </c:pt>
                <c:pt idx="747">
                  <c:v>0.51874999999999993</c:v>
                </c:pt>
                <c:pt idx="748">
                  <c:v>0.5194444444444446</c:v>
                </c:pt>
                <c:pt idx="749">
                  <c:v>0.52013888888888882</c:v>
                </c:pt>
                <c:pt idx="750">
                  <c:v>0.5208333333333337</c:v>
                </c:pt>
                <c:pt idx="751">
                  <c:v>0.52152777777777759</c:v>
                </c:pt>
                <c:pt idx="752">
                  <c:v>0.52222222222222192</c:v>
                </c:pt>
                <c:pt idx="753">
                  <c:v>0.52291666666666659</c:v>
                </c:pt>
                <c:pt idx="754">
                  <c:v>0.52361111111111114</c:v>
                </c:pt>
                <c:pt idx="755">
                  <c:v>0.52430555555555569</c:v>
                </c:pt>
                <c:pt idx="756">
                  <c:v>0.52500000000000002</c:v>
                </c:pt>
                <c:pt idx="757">
                  <c:v>0.52569444444444491</c:v>
                </c:pt>
                <c:pt idx="758">
                  <c:v>0.52638888888888891</c:v>
                </c:pt>
                <c:pt idx="759">
                  <c:v>0.52708333333333335</c:v>
                </c:pt>
                <c:pt idx="760">
                  <c:v>0.52777777777777779</c:v>
                </c:pt>
                <c:pt idx="761">
                  <c:v>0.5284722222222219</c:v>
                </c:pt>
                <c:pt idx="762">
                  <c:v>0.52916666666666656</c:v>
                </c:pt>
                <c:pt idx="763">
                  <c:v>0.52986111111111112</c:v>
                </c:pt>
                <c:pt idx="764">
                  <c:v>0.53055555555555567</c:v>
                </c:pt>
                <c:pt idx="765">
                  <c:v>0.53125</c:v>
                </c:pt>
                <c:pt idx="766">
                  <c:v>0.53194444444444478</c:v>
                </c:pt>
                <c:pt idx="767">
                  <c:v>0.53263888888888922</c:v>
                </c:pt>
                <c:pt idx="768">
                  <c:v>0.53333333333333333</c:v>
                </c:pt>
                <c:pt idx="769">
                  <c:v>0.53402777777777777</c:v>
                </c:pt>
                <c:pt idx="770">
                  <c:v>0.53472222222222221</c:v>
                </c:pt>
                <c:pt idx="771">
                  <c:v>0.53541666666666621</c:v>
                </c:pt>
                <c:pt idx="772">
                  <c:v>0.53611111111111109</c:v>
                </c:pt>
                <c:pt idx="773">
                  <c:v>0.53680555555555565</c:v>
                </c:pt>
                <c:pt idx="774">
                  <c:v>0.53749999999999998</c:v>
                </c:pt>
                <c:pt idx="775">
                  <c:v>0.53819444444444464</c:v>
                </c:pt>
                <c:pt idx="776">
                  <c:v>0.53888888888888919</c:v>
                </c:pt>
                <c:pt idx="777">
                  <c:v>0.5395833333333333</c:v>
                </c:pt>
                <c:pt idx="778">
                  <c:v>0.54027777777777752</c:v>
                </c:pt>
                <c:pt idx="779">
                  <c:v>0.54097222222222219</c:v>
                </c:pt>
                <c:pt idx="780">
                  <c:v>0.54166666666666652</c:v>
                </c:pt>
                <c:pt idx="781">
                  <c:v>0.54236111111111118</c:v>
                </c:pt>
                <c:pt idx="782">
                  <c:v>0.54305555555555562</c:v>
                </c:pt>
                <c:pt idx="783">
                  <c:v>0.5437500000000004</c:v>
                </c:pt>
                <c:pt idx="784">
                  <c:v>0.54444444444444462</c:v>
                </c:pt>
                <c:pt idx="785">
                  <c:v>0.54513888888888895</c:v>
                </c:pt>
                <c:pt idx="786">
                  <c:v>0.54583333333333361</c:v>
                </c:pt>
                <c:pt idx="787">
                  <c:v>0.5465277777777775</c:v>
                </c:pt>
                <c:pt idx="788">
                  <c:v>0.54722222222222217</c:v>
                </c:pt>
                <c:pt idx="789">
                  <c:v>0.5479166666666665</c:v>
                </c:pt>
                <c:pt idx="790">
                  <c:v>0.54861111111111105</c:v>
                </c:pt>
                <c:pt idx="791">
                  <c:v>0.5493055555555556</c:v>
                </c:pt>
                <c:pt idx="792">
                  <c:v>0.54999999999999993</c:v>
                </c:pt>
                <c:pt idx="793">
                  <c:v>0.55069444444444493</c:v>
                </c:pt>
                <c:pt idx="794">
                  <c:v>0.55138888888888882</c:v>
                </c:pt>
                <c:pt idx="795">
                  <c:v>0.5520833333333337</c:v>
                </c:pt>
                <c:pt idx="796">
                  <c:v>0.55277777777777781</c:v>
                </c:pt>
                <c:pt idx="797">
                  <c:v>0.55347222222222192</c:v>
                </c:pt>
                <c:pt idx="798">
                  <c:v>0.55416666666666659</c:v>
                </c:pt>
                <c:pt idx="799">
                  <c:v>0.55486111111111114</c:v>
                </c:pt>
                <c:pt idx="800">
                  <c:v>0.55555555555555569</c:v>
                </c:pt>
                <c:pt idx="801">
                  <c:v>0.55625000000000002</c:v>
                </c:pt>
                <c:pt idx="802">
                  <c:v>0.55694444444444491</c:v>
                </c:pt>
                <c:pt idx="803">
                  <c:v>0.55763888888888924</c:v>
                </c:pt>
                <c:pt idx="804">
                  <c:v>0.55833333333333335</c:v>
                </c:pt>
                <c:pt idx="805">
                  <c:v>0.55902777777777779</c:v>
                </c:pt>
                <c:pt idx="806">
                  <c:v>0.55972222222222223</c:v>
                </c:pt>
                <c:pt idx="807">
                  <c:v>0.56041666666666656</c:v>
                </c:pt>
                <c:pt idx="808">
                  <c:v>0.56111111111111112</c:v>
                </c:pt>
                <c:pt idx="809">
                  <c:v>0.561805555555556</c:v>
                </c:pt>
                <c:pt idx="810">
                  <c:v>0.5625</c:v>
                </c:pt>
                <c:pt idx="811">
                  <c:v>0.56319444444444478</c:v>
                </c:pt>
                <c:pt idx="812">
                  <c:v>0.56388888888888922</c:v>
                </c:pt>
                <c:pt idx="813">
                  <c:v>0.56458333333333333</c:v>
                </c:pt>
                <c:pt idx="814">
                  <c:v>0.56527777777777777</c:v>
                </c:pt>
                <c:pt idx="815">
                  <c:v>0.56597222222222221</c:v>
                </c:pt>
                <c:pt idx="816">
                  <c:v>0.56666666666666654</c:v>
                </c:pt>
                <c:pt idx="817">
                  <c:v>0.56736111111111109</c:v>
                </c:pt>
                <c:pt idx="818">
                  <c:v>0.56805555555555565</c:v>
                </c:pt>
                <c:pt idx="819">
                  <c:v>0.56875000000000031</c:v>
                </c:pt>
                <c:pt idx="820">
                  <c:v>0.56944444444444464</c:v>
                </c:pt>
                <c:pt idx="821">
                  <c:v>0.57013888888888919</c:v>
                </c:pt>
                <c:pt idx="822">
                  <c:v>0.57083333333333364</c:v>
                </c:pt>
                <c:pt idx="823">
                  <c:v>0.57152777777777752</c:v>
                </c:pt>
                <c:pt idx="824">
                  <c:v>0.57222222222222219</c:v>
                </c:pt>
                <c:pt idx="825">
                  <c:v>0.57291666666666652</c:v>
                </c:pt>
                <c:pt idx="826">
                  <c:v>0.57361111111111152</c:v>
                </c:pt>
                <c:pt idx="827">
                  <c:v>0.57430555555555562</c:v>
                </c:pt>
                <c:pt idx="828">
                  <c:v>0.5750000000000004</c:v>
                </c:pt>
                <c:pt idx="829">
                  <c:v>0.57569444444444484</c:v>
                </c:pt>
                <c:pt idx="830">
                  <c:v>0.57638888888888895</c:v>
                </c:pt>
                <c:pt idx="831">
                  <c:v>0.57708333333333361</c:v>
                </c:pt>
                <c:pt idx="832">
                  <c:v>0.57777777777777783</c:v>
                </c:pt>
                <c:pt idx="833">
                  <c:v>0.57847222222222217</c:v>
                </c:pt>
                <c:pt idx="834">
                  <c:v>0.5791666666666665</c:v>
                </c:pt>
                <c:pt idx="835">
                  <c:v>0.57986111111111105</c:v>
                </c:pt>
                <c:pt idx="836">
                  <c:v>0.58055555555555549</c:v>
                </c:pt>
                <c:pt idx="837">
                  <c:v>0.58124999999999971</c:v>
                </c:pt>
                <c:pt idx="838">
                  <c:v>0.58194444444444471</c:v>
                </c:pt>
                <c:pt idx="839">
                  <c:v>0.58263888888888893</c:v>
                </c:pt>
                <c:pt idx="840">
                  <c:v>0.58333333333333348</c:v>
                </c:pt>
                <c:pt idx="841">
                  <c:v>0.58402777777777759</c:v>
                </c:pt>
                <c:pt idx="842">
                  <c:v>0.58472222222222203</c:v>
                </c:pt>
                <c:pt idx="843">
                  <c:v>0.58541666666666636</c:v>
                </c:pt>
                <c:pt idx="844">
                  <c:v>0.58611111111111092</c:v>
                </c:pt>
                <c:pt idx="845">
                  <c:v>0.5868055555555558</c:v>
                </c:pt>
                <c:pt idx="846">
                  <c:v>0.5874999999999998</c:v>
                </c:pt>
                <c:pt idx="847">
                  <c:v>0.58819444444444469</c:v>
                </c:pt>
                <c:pt idx="848">
                  <c:v>0.58888888888888902</c:v>
                </c:pt>
                <c:pt idx="849">
                  <c:v>0.58958333333333313</c:v>
                </c:pt>
                <c:pt idx="850">
                  <c:v>0.59027777777777757</c:v>
                </c:pt>
                <c:pt idx="851">
                  <c:v>0.59097222222222201</c:v>
                </c:pt>
                <c:pt idx="852">
                  <c:v>0.59166666666666656</c:v>
                </c:pt>
                <c:pt idx="853">
                  <c:v>0.59236111111111089</c:v>
                </c:pt>
                <c:pt idx="854">
                  <c:v>0.59305555555555578</c:v>
                </c:pt>
                <c:pt idx="855">
                  <c:v>0.59375000000000011</c:v>
                </c:pt>
                <c:pt idx="856">
                  <c:v>0.59444444444444455</c:v>
                </c:pt>
                <c:pt idx="857">
                  <c:v>0.59513888888888899</c:v>
                </c:pt>
                <c:pt idx="858">
                  <c:v>0.59583333333333344</c:v>
                </c:pt>
                <c:pt idx="859">
                  <c:v>0.59652777777777755</c:v>
                </c:pt>
                <c:pt idx="860">
                  <c:v>0.59722222222222199</c:v>
                </c:pt>
                <c:pt idx="861">
                  <c:v>0.59791666666666632</c:v>
                </c:pt>
                <c:pt idx="862">
                  <c:v>0.5986111111111112</c:v>
                </c:pt>
                <c:pt idx="863">
                  <c:v>0.59930555555555554</c:v>
                </c:pt>
                <c:pt idx="864">
                  <c:v>0.60000000000000031</c:v>
                </c:pt>
                <c:pt idx="865">
                  <c:v>0.60069444444444486</c:v>
                </c:pt>
                <c:pt idx="866">
                  <c:v>0.60138888888888919</c:v>
                </c:pt>
                <c:pt idx="867">
                  <c:v>0.60208333333333364</c:v>
                </c:pt>
                <c:pt idx="868">
                  <c:v>0.60277777777777775</c:v>
                </c:pt>
                <c:pt idx="869">
                  <c:v>0.60347222222222219</c:v>
                </c:pt>
                <c:pt idx="870">
                  <c:v>0.60416666666666652</c:v>
                </c:pt>
                <c:pt idx="871">
                  <c:v>0.60486111111111152</c:v>
                </c:pt>
                <c:pt idx="872">
                  <c:v>0.60555555555555562</c:v>
                </c:pt>
                <c:pt idx="873">
                  <c:v>0.6062500000000004</c:v>
                </c:pt>
                <c:pt idx="874">
                  <c:v>0.60694444444444484</c:v>
                </c:pt>
                <c:pt idx="875">
                  <c:v>0.60763888888888951</c:v>
                </c:pt>
                <c:pt idx="876">
                  <c:v>0.60833333333333361</c:v>
                </c:pt>
                <c:pt idx="877">
                  <c:v>0.60902777777777783</c:v>
                </c:pt>
                <c:pt idx="878">
                  <c:v>0.6097222222222225</c:v>
                </c:pt>
                <c:pt idx="879">
                  <c:v>0.6104166666666665</c:v>
                </c:pt>
                <c:pt idx="880">
                  <c:v>0.61111111111111105</c:v>
                </c:pt>
                <c:pt idx="881">
                  <c:v>0.61180555555555594</c:v>
                </c:pt>
                <c:pt idx="882">
                  <c:v>0.61249999999999993</c:v>
                </c:pt>
                <c:pt idx="883">
                  <c:v>0.61319444444444493</c:v>
                </c:pt>
                <c:pt idx="884">
                  <c:v>0.61388888888888915</c:v>
                </c:pt>
                <c:pt idx="885">
                  <c:v>0.6145833333333337</c:v>
                </c:pt>
                <c:pt idx="886">
                  <c:v>0.61527777777777781</c:v>
                </c:pt>
                <c:pt idx="887">
                  <c:v>0.61597222222222225</c:v>
                </c:pt>
                <c:pt idx="888">
                  <c:v>0.6166666666666667</c:v>
                </c:pt>
                <c:pt idx="889">
                  <c:v>0.61736111111111114</c:v>
                </c:pt>
                <c:pt idx="890">
                  <c:v>0.61805555555555602</c:v>
                </c:pt>
                <c:pt idx="891">
                  <c:v>0.61875000000000036</c:v>
                </c:pt>
                <c:pt idx="892">
                  <c:v>0.61944444444444491</c:v>
                </c:pt>
                <c:pt idx="893">
                  <c:v>0.62013888888888924</c:v>
                </c:pt>
                <c:pt idx="894">
                  <c:v>0.62083333333333379</c:v>
                </c:pt>
                <c:pt idx="895">
                  <c:v>0.62152777777777779</c:v>
                </c:pt>
                <c:pt idx="896">
                  <c:v>0.62222222222222223</c:v>
                </c:pt>
                <c:pt idx="897">
                  <c:v>0.62291666666666667</c:v>
                </c:pt>
                <c:pt idx="898">
                  <c:v>0.62361111111111145</c:v>
                </c:pt>
                <c:pt idx="899">
                  <c:v>0.624305555555556</c:v>
                </c:pt>
                <c:pt idx="900">
                  <c:v>0.62500000000000033</c:v>
                </c:pt>
                <c:pt idx="901">
                  <c:v>0.62569444444444511</c:v>
                </c:pt>
                <c:pt idx="902">
                  <c:v>0.62638888888888922</c:v>
                </c:pt>
                <c:pt idx="903">
                  <c:v>0.62708333333333366</c:v>
                </c:pt>
                <c:pt idx="904">
                  <c:v>0.6277777777777781</c:v>
                </c:pt>
                <c:pt idx="905">
                  <c:v>0.62847222222222221</c:v>
                </c:pt>
                <c:pt idx="906">
                  <c:v>0.62916666666666654</c:v>
                </c:pt>
                <c:pt idx="907">
                  <c:v>0.62986111111111143</c:v>
                </c:pt>
                <c:pt idx="908">
                  <c:v>0.63055555555555565</c:v>
                </c:pt>
                <c:pt idx="909">
                  <c:v>0.63125000000000031</c:v>
                </c:pt>
                <c:pt idx="910">
                  <c:v>0.63194444444444486</c:v>
                </c:pt>
                <c:pt idx="911">
                  <c:v>0.63263888888888953</c:v>
                </c:pt>
                <c:pt idx="912">
                  <c:v>0.63333333333333364</c:v>
                </c:pt>
                <c:pt idx="913">
                  <c:v>0.63402777777777775</c:v>
                </c:pt>
                <c:pt idx="914">
                  <c:v>0.63472222222222252</c:v>
                </c:pt>
                <c:pt idx="915">
                  <c:v>0.63541666666666652</c:v>
                </c:pt>
                <c:pt idx="916">
                  <c:v>0.63611111111111152</c:v>
                </c:pt>
                <c:pt idx="917">
                  <c:v>0.63680555555555596</c:v>
                </c:pt>
                <c:pt idx="918">
                  <c:v>0.6375000000000004</c:v>
                </c:pt>
                <c:pt idx="919">
                  <c:v>0.63819444444444484</c:v>
                </c:pt>
                <c:pt idx="920">
                  <c:v>0.63888888888888951</c:v>
                </c:pt>
                <c:pt idx="921">
                  <c:v>0.63958333333333361</c:v>
                </c:pt>
                <c:pt idx="922">
                  <c:v>0.64027777777777783</c:v>
                </c:pt>
                <c:pt idx="923">
                  <c:v>0.6409722222222225</c:v>
                </c:pt>
                <c:pt idx="924">
                  <c:v>0.64166666666666672</c:v>
                </c:pt>
                <c:pt idx="925">
                  <c:v>0.64236111111111105</c:v>
                </c:pt>
                <c:pt idx="926">
                  <c:v>0.64305555555555594</c:v>
                </c:pt>
                <c:pt idx="927">
                  <c:v>0.64375000000000038</c:v>
                </c:pt>
                <c:pt idx="928">
                  <c:v>0.64444444444444493</c:v>
                </c:pt>
                <c:pt idx="929">
                  <c:v>0.64513888888888915</c:v>
                </c:pt>
                <c:pt idx="930">
                  <c:v>0.64583333333333393</c:v>
                </c:pt>
                <c:pt idx="931">
                  <c:v>0.64652777777777781</c:v>
                </c:pt>
                <c:pt idx="932">
                  <c:v>0.64722222222222225</c:v>
                </c:pt>
                <c:pt idx="933">
                  <c:v>0.6479166666666667</c:v>
                </c:pt>
                <c:pt idx="934">
                  <c:v>0.64861111111111158</c:v>
                </c:pt>
                <c:pt idx="935">
                  <c:v>0.64930555555555602</c:v>
                </c:pt>
                <c:pt idx="936">
                  <c:v>0.65000000000000036</c:v>
                </c:pt>
                <c:pt idx="937">
                  <c:v>0.65069444444444524</c:v>
                </c:pt>
                <c:pt idx="938">
                  <c:v>0.65138888888888924</c:v>
                </c:pt>
                <c:pt idx="939">
                  <c:v>0.65208333333333379</c:v>
                </c:pt>
                <c:pt idx="940">
                  <c:v>0.65277777777777812</c:v>
                </c:pt>
                <c:pt idx="941">
                  <c:v>0.65347222222222223</c:v>
                </c:pt>
                <c:pt idx="942">
                  <c:v>0.65416666666666667</c:v>
                </c:pt>
                <c:pt idx="943">
                  <c:v>0.65486111111111145</c:v>
                </c:pt>
                <c:pt idx="944">
                  <c:v>0.655555555555556</c:v>
                </c:pt>
                <c:pt idx="945">
                  <c:v>0.65625000000000033</c:v>
                </c:pt>
                <c:pt idx="946">
                  <c:v>0.65694444444444511</c:v>
                </c:pt>
                <c:pt idx="947">
                  <c:v>0.65763888888888955</c:v>
                </c:pt>
                <c:pt idx="948">
                  <c:v>0.65833333333333366</c:v>
                </c:pt>
                <c:pt idx="949">
                  <c:v>0.6590277777777781</c:v>
                </c:pt>
                <c:pt idx="950">
                  <c:v>0.65972222222222254</c:v>
                </c:pt>
                <c:pt idx="951">
                  <c:v>0.66041666666666654</c:v>
                </c:pt>
                <c:pt idx="952">
                  <c:v>0.66111111111111143</c:v>
                </c:pt>
                <c:pt idx="953">
                  <c:v>0.6618055555555562</c:v>
                </c:pt>
                <c:pt idx="954">
                  <c:v>0.66250000000000031</c:v>
                </c:pt>
                <c:pt idx="955">
                  <c:v>0.66319444444444486</c:v>
                </c:pt>
                <c:pt idx="956">
                  <c:v>0.66388888888888953</c:v>
                </c:pt>
                <c:pt idx="957">
                  <c:v>0.66458333333333364</c:v>
                </c:pt>
                <c:pt idx="958">
                  <c:v>0.66527777777777775</c:v>
                </c:pt>
                <c:pt idx="959">
                  <c:v>0.66597222222222252</c:v>
                </c:pt>
                <c:pt idx="960">
                  <c:v>0.66666666666666663</c:v>
                </c:pt>
                <c:pt idx="961">
                  <c:v>0.6673611111111114</c:v>
                </c:pt>
                <c:pt idx="962">
                  <c:v>0.66805555555555596</c:v>
                </c:pt>
                <c:pt idx="963">
                  <c:v>0.66875000000000073</c:v>
                </c:pt>
                <c:pt idx="964">
                  <c:v>0.66944444444444484</c:v>
                </c:pt>
                <c:pt idx="965">
                  <c:v>0.67013888888888928</c:v>
                </c:pt>
                <c:pt idx="966">
                  <c:v>0.67083333333333384</c:v>
                </c:pt>
                <c:pt idx="967">
                  <c:v>0.67152777777777783</c:v>
                </c:pt>
                <c:pt idx="968">
                  <c:v>0.6722222222222225</c:v>
                </c:pt>
                <c:pt idx="969">
                  <c:v>0.67291666666666661</c:v>
                </c:pt>
                <c:pt idx="970">
                  <c:v>0.67361111111111172</c:v>
                </c:pt>
                <c:pt idx="971">
                  <c:v>0.67430555555555594</c:v>
                </c:pt>
                <c:pt idx="972">
                  <c:v>0.67500000000000038</c:v>
                </c:pt>
                <c:pt idx="973">
                  <c:v>0.67569444444444515</c:v>
                </c:pt>
                <c:pt idx="974">
                  <c:v>0.67638888888888926</c:v>
                </c:pt>
                <c:pt idx="975">
                  <c:v>0.67708333333333393</c:v>
                </c:pt>
                <c:pt idx="976">
                  <c:v>0.67777777777777803</c:v>
                </c:pt>
                <c:pt idx="977">
                  <c:v>0.67847222222222225</c:v>
                </c:pt>
                <c:pt idx="978">
                  <c:v>0.6791666666666667</c:v>
                </c:pt>
                <c:pt idx="979">
                  <c:v>0.67986111111111158</c:v>
                </c:pt>
                <c:pt idx="980">
                  <c:v>0.68055555555555569</c:v>
                </c:pt>
                <c:pt idx="981">
                  <c:v>0.68125000000000013</c:v>
                </c:pt>
                <c:pt idx="982">
                  <c:v>0.68194444444444502</c:v>
                </c:pt>
                <c:pt idx="983">
                  <c:v>0.68263888888888935</c:v>
                </c:pt>
                <c:pt idx="984">
                  <c:v>0.68333333333333335</c:v>
                </c:pt>
                <c:pt idx="985">
                  <c:v>0.6840277777777779</c:v>
                </c:pt>
                <c:pt idx="986">
                  <c:v>0.68472222222222234</c:v>
                </c:pt>
                <c:pt idx="987">
                  <c:v>0.68541666666666656</c:v>
                </c:pt>
                <c:pt idx="988">
                  <c:v>0.68611111111111112</c:v>
                </c:pt>
                <c:pt idx="989">
                  <c:v>0.68680555555555611</c:v>
                </c:pt>
                <c:pt idx="990">
                  <c:v>0.68750000000000011</c:v>
                </c:pt>
                <c:pt idx="991">
                  <c:v>0.68819444444444489</c:v>
                </c:pt>
                <c:pt idx="992">
                  <c:v>0.68888888888888944</c:v>
                </c:pt>
                <c:pt idx="993">
                  <c:v>0.68958333333333344</c:v>
                </c:pt>
                <c:pt idx="994">
                  <c:v>0.69027777777777788</c:v>
                </c:pt>
                <c:pt idx="995">
                  <c:v>0.69097222222222232</c:v>
                </c:pt>
                <c:pt idx="996">
                  <c:v>0.69166666666666687</c:v>
                </c:pt>
                <c:pt idx="997">
                  <c:v>0.6923611111111112</c:v>
                </c:pt>
                <c:pt idx="998">
                  <c:v>0.69305555555555598</c:v>
                </c:pt>
                <c:pt idx="999">
                  <c:v>0.69375000000000042</c:v>
                </c:pt>
                <c:pt idx="1000">
                  <c:v>0.69444444444444475</c:v>
                </c:pt>
                <c:pt idx="1001">
                  <c:v>0.69513888888888931</c:v>
                </c:pt>
                <c:pt idx="1002">
                  <c:v>0.69583333333333364</c:v>
                </c:pt>
                <c:pt idx="1003">
                  <c:v>0.69652777777777752</c:v>
                </c:pt>
                <c:pt idx="1004">
                  <c:v>0.69722222222222241</c:v>
                </c:pt>
                <c:pt idx="1005">
                  <c:v>0.69791666666666652</c:v>
                </c:pt>
                <c:pt idx="1006">
                  <c:v>0.69861111111111152</c:v>
                </c:pt>
                <c:pt idx="1007">
                  <c:v>0.69930555555555574</c:v>
                </c:pt>
                <c:pt idx="1008">
                  <c:v>0.7000000000000004</c:v>
                </c:pt>
                <c:pt idx="1009">
                  <c:v>0.70069444444444484</c:v>
                </c:pt>
                <c:pt idx="1010">
                  <c:v>0.70138888888888884</c:v>
                </c:pt>
                <c:pt idx="1011">
                  <c:v>0.70208333333333361</c:v>
                </c:pt>
                <c:pt idx="1012">
                  <c:v>0.70277777777777783</c:v>
                </c:pt>
                <c:pt idx="1013">
                  <c:v>0.70347222222222217</c:v>
                </c:pt>
                <c:pt idx="1014">
                  <c:v>0.7041666666666665</c:v>
                </c:pt>
                <c:pt idx="1015">
                  <c:v>0.70486111111111149</c:v>
                </c:pt>
                <c:pt idx="1016">
                  <c:v>0.7055555555555556</c:v>
                </c:pt>
                <c:pt idx="1017">
                  <c:v>0.70624999999999993</c:v>
                </c:pt>
                <c:pt idx="1018">
                  <c:v>0.70694444444444482</c:v>
                </c:pt>
                <c:pt idx="1019">
                  <c:v>0.70763888888888926</c:v>
                </c:pt>
                <c:pt idx="1020">
                  <c:v>0.7083333333333337</c:v>
                </c:pt>
                <c:pt idx="1021">
                  <c:v>0.7090277777777777</c:v>
                </c:pt>
                <c:pt idx="1022">
                  <c:v>0.70972222222222225</c:v>
                </c:pt>
                <c:pt idx="1023">
                  <c:v>0.71041666666666659</c:v>
                </c:pt>
                <c:pt idx="1024">
                  <c:v>0.71111111111111114</c:v>
                </c:pt>
                <c:pt idx="1025">
                  <c:v>0.71180555555555591</c:v>
                </c:pt>
                <c:pt idx="1026">
                  <c:v>0.71250000000000002</c:v>
                </c:pt>
                <c:pt idx="1027">
                  <c:v>0.71319444444444491</c:v>
                </c:pt>
                <c:pt idx="1028">
                  <c:v>0.71388888888888924</c:v>
                </c:pt>
                <c:pt idx="1029">
                  <c:v>0.71458333333333324</c:v>
                </c:pt>
                <c:pt idx="1030">
                  <c:v>0.71527777777777779</c:v>
                </c:pt>
                <c:pt idx="1031">
                  <c:v>0.71597222222222223</c:v>
                </c:pt>
                <c:pt idx="1032">
                  <c:v>0.71666666666666667</c:v>
                </c:pt>
                <c:pt idx="1033">
                  <c:v>0.71736111111111101</c:v>
                </c:pt>
                <c:pt idx="1034">
                  <c:v>0.718055555555556</c:v>
                </c:pt>
                <c:pt idx="1035">
                  <c:v>0.71875000000000033</c:v>
                </c:pt>
                <c:pt idx="1036">
                  <c:v>0.71944444444444478</c:v>
                </c:pt>
                <c:pt idx="1037">
                  <c:v>0.72013888888888933</c:v>
                </c:pt>
                <c:pt idx="1038">
                  <c:v>0.72083333333333366</c:v>
                </c:pt>
                <c:pt idx="1039">
                  <c:v>0.72152777777777777</c:v>
                </c:pt>
                <c:pt idx="1040">
                  <c:v>0.72222222222222221</c:v>
                </c:pt>
                <c:pt idx="1041">
                  <c:v>0.72291666666666676</c:v>
                </c:pt>
                <c:pt idx="1042">
                  <c:v>0.72361111111111143</c:v>
                </c:pt>
                <c:pt idx="1043">
                  <c:v>0.72430555555555565</c:v>
                </c:pt>
                <c:pt idx="1044">
                  <c:v>0.72500000000000031</c:v>
                </c:pt>
                <c:pt idx="1045">
                  <c:v>0.72569444444444509</c:v>
                </c:pt>
                <c:pt idx="1046">
                  <c:v>0.72638888888888919</c:v>
                </c:pt>
                <c:pt idx="1047">
                  <c:v>0.72708333333333364</c:v>
                </c:pt>
                <c:pt idx="1048">
                  <c:v>0.72777777777777775</c:v>
                </c:pt>
                <c:pt idx="1049">
                  <c:v>0.7284722222222223</c:v>
                </c:pt>
                <c:pt idx="1050">
                  <c:v>0.72916666666666652</c:v>
                </c:pt>
                <c:pt idx="1051">
                  <c:v>0.7298611111111114</c:v>
                </c:pt>
                <c:pt idx="1052">
                  <c:v>0.73055555555555562</c:v>
                </c:pt>
                <c:pt idx="1053">
                  <c:v>0.7312500000000004</c:v>
                </c:pt>
                <c:pt idx="1054">
                  <c:v>0.73194444444444484</c:v>
                </c:pt>
                <c:pt idx="1055">
                  <c:v>0.73263888888888928</c:v>
                </c:pt>
                <c:pt idx="1056">
                  <c:v>0.73333333333333361</c:v>
                </c:pt>
                <c:pt idx="1057">
                  <c:v>0.73402777777777783</c:v>
                </c:pt>
                <c:pt idx="1058">
                  <c:v>0.7347222222222225</c:v>
                </c:pt>
                <c:pt idx="1059">
                  <c:v>0.7354166666666665</c:v>
                </c:pt>
                <c:pt idx="1060">
                  <c:v>0.73611111111111149</c:v>
                </c:pt>
                <c:pt idx="1061">
                  <c:v>0.73680555555555594</c:v>
                </c:pt>
                <c:pt idx="1062">
                  <c:v>0.73749999999999993</c:v>
                </c:pt>
                <c:pt idx="1063">
                  <c:v>0.73819444444444482</c:v>
                </c:pt>
                <c:pt idx="1064">
                  <c:v>0.73888888888888926</c:v>
                </c:pt>
                <c:pt idx="1065">
                  <c:v>0.7395833333333337</c:v>
                </c:pt>
                <c:pt idx="1066">
                  <c:v>0.7402777777777777</c:v>
                </c:pt>
                <c:pt idx="1067">
                  <c:v>0.74097222222222225</c:v>
                </c:pt>
                <c:pt idx="1068">
                  <c:v>0.7416666666666667</c:v>
                </c:pt>
                <c:pt idx="1069">
                  <c:v>0.74236111111111114</c:v>
                </c:pt>
                <c:pt idx="1070">
                  <c:v>0.74305555555555591</c:v>
                </c:pt>
                <c:pt idx="1071">
                  <c:v>0.74375000000000036</c:v>
                </c:pt>
                <c:pt idx="1072">
                  <c:v>0.74444444444444491</c:v>
                </c:pt>
                <c:pt idx="1073">
                  <c:v>0.74513888888888924</c:v>
                </c:pt>
                <c:pt idx="1074">
                  <c:v>0.74583333333333368</c:v>
                </c:pt>
                <c:pt idx="1075">
                  <c:v>0.74652777777777779</c:v>
                </c:pt>
                <c:pt idx="1076">
                  <c:v>0.74722222222222223</c:v>
                </c:pt>
                <c:pt idx="1077">
                  <c:v>0.74791666666666667</c:v>
                </c:pt>
                <c:pt idx="1078">
                  <c:v>0.74861111111111134</c:v>
                </c:pt>
                <c:pt idx="1079">
                  <c:v>0.749305555555556</c:v>
                </c:pt>
                <c:pt idx="1080">
                  <c:v>0.75000000000000033</c:v>
                </c:pt>
                <c:pt idx="1081">
                  <c:v>0.75069444444444511</c:v>
                </c:pt>
                <c:pt idx="1082">
                  <c:v>0.75138888888888933</c:v>
                </c:pt>
                <c:pt idx="1083">
                  <c:v>0.75208333333333366</c:v>
                </c:pt>
                <c:pt idx="1084">
                  <c:v>0.7527777777777781</c:v>
                </c:pt>
                <c:pt idx="1085">
                  <c:v>0.75347222222222221</c:v>
                </c:pt>
                <c:pt idx="1086">
                  <c:v>0.75416666666666676</c:v>
                </c:pt>
                <c:pt idx="1087">
                  <c:v>0.75486111111111143</c:v>
                </c:pt>
                <c:pt idx="1088">
                  <c:v>0.75555555555555565</c:v>
                </c:pt>
                <c:pt idx="1089">
                  <c:v>0.75625000000000031</c:v>
                </c:pt>
                <c:pt idx="1090">
                  <c:v>0.75694444444444509</c:v>
                </c:pt>
                <c:pt idx="1091">
                  <c:v>0.75763888888888953</c:v>
                </c:pt>
                <c:pt idx="1092">
                  <c:v>0.75833333333333364</c:v>
                </c:pt>
                <c:pt idx="1093">
                  <c:v>0.75902777777777775</c:v>
                </c:pt>
                <c:pt idx="1094">
                  <c:v>0.75972222222222263</c:v>
                </c:pt>
                <c:pt idx="1095">
                  <c:v>0.76041666666666652</c:v>
                </c:pt>
                <c:pt idx="1096">
                  <c:v>0.7611111111111114</c:v>
                </c:pt>
                <c:pt idx="1097">
                  <c:v>0.76180555555555596</c:v>
                </c:pt>
                <c:pt idx="1098">
                  <c:v>0.7625000000000004</c:v>
                </c:pt>
                <c:pt idx="1099">
                  <c:v>0.76319444444444484</c:v>
                </c:pt>
                <c:pt idx="1100">
                  <c:v>0.76388888888888928</c:v>
                </c:pt>
                <c:pt idx="1101">
                  <c:v>0.76458333333333361</c:v>
                </c:pt>
                <c:pt idx="1102">
                  <c:v>0.76527777777777783</c:v>
                </c:pt>
                <c:pt idx="1103">
                  <c:v>0.7659722222222225</c:v>
                </c:pt>
                <c:pt idx="1104">
                  <c:v>0.76666666666666661</c:v>
                </c:pt>
                <c:pt idx="1105">
                  <c:v>0.76736111111111149</c:v>
                </c:pt>
                <c:pt idx="1106">
                  <c:v>0.76805555555555594</c:v>
                </c:pt>
                <c:pt idx="1107">
                  <c:v>0.76875000000000038</c:v>
                </c:pt>
                <c:pt idx="1108">
                  <c:v>0.76944444444444482</c:v>
                </c:pt>
                <c:pt idx="1109">
                  <c:v>0.77013888888888915</c:v>
                </c:pt>
                <c:pt idx="1110">
                  <c:v>0.77083333333333381</c:v>
                </c:pt>
                <c:pt idx="1111">
                  <c:v>0.7715277777777777</c:v>
                </c:pt>
                <c:pt idx="1112">
                  <c:v>0.77222222222222214</c:v>
                </c:pt>
                <c:pt idx="1113">
                  <c:v>0.7729166666666667</c:v>
                </c:pt>
                <c:pt idx="1114">
                  <c:v>0.77361111111111136</c:v>
                </c:pt>
                <c:pt idx="1115">
                  <c:v>0.77430555555555591</c:v>
                </c:pt>
                <c:pt idx="1116">
                  <c:v>0.77500000000000024</c:v>
                </c:pt>
                <c:pt idx="1117">
                  <c:v>0.77569444444444513</c:v>
                </c:pt>
                <c:pt idx="1118">
                  <c:v>0.77638888888888913</c:v>
                </c:pt>
                <c:pt idx="1119">
                  <c:v>0.77708333333333346</c:v>
                </c:pt>
                <c:pt idx="1120">
                  <c:v>0.77777777777777801</c:v>
                </c:pt>
                <c:pt idx="1121">
                  <c:v>0.77847222222222212</c:v>
                </c:pt>
                <c:pt idx="1122">
                  <c:v>0.77916666666666667</c:v>
                </c:pt>
                <c:pt idx="1123">
                  <c:v>0.77986111111111123</c:v>
                </c:pt>
                <c:pt idx="1124">
                  <c:v>0.78055555555555567</c:v>
                </c:pt>
                <c:pt idx="1125">
                  <c:v>0.78125</c:v>
                </c:pt>
                <c:pt idx="1126">
                  <c:v>0.78194444444444478</c:v>
                </c:pt>
                <c:pt idx="1127">
                  <c:v>0.78263888888888933</c:v>
                </c:pt>
                <c:pt idx="1128">
                  <c:v>0.78333333333333333</c:v>
                </c:pt>
                <c:pt idx="1129">
                  <c:v>0.78402777777777777</c:v>
                </c:pt>
                <c:pt idx="1130">
                  <c:v>0.78472222222222221</c:v>
                </c:pt>
                <c:pt idx="1131">
                  <c:v>0.78541666666666632</c:v>
                </c:pt>
                <c:pt idx="1132">
                  <c:v>0.78611111111111109</c:v>
                </c:pt>
                <c:pt idx="1133">
                  <c:v>0.78680555555555565</c:v>
                </c:pt>
                <c:pt idx="1134">
                  <c:v>0.78749999999999998</c:v>
                </c:pt>
                <c:pt idx="1135">
                  <c:v>0.78819444444444464</c:v>
                </c:pt>
                <c:pt idx="1136">
                  <c:v>0.78888888888888919</c:v>
                </c:pt>
                <c:pt idx="1137">
                  <c:v>0.7895833333333333</c:v>
                </c:pt>
                <c:pt idx="1138">
                  <c:v>0.79027777777777752</c:v>
                </c:pt>
                <c:pt idx="1139">
                  <c:v>0.7909722222222223</c:v>
                </c:pt>
                <c:pt idx="1140">
                  <c:v>0.79166666666666652</c:v>
                </c:pt>
                <c:pt idx="1141">
                  <c:v>0.79236111111111107</c:v>
                </c:pt>
                <c:pt idx="1142">
                  <c:v>0.79305555555555562</c:v>
                </c:pt>
                <c:pt idx="1143">
                  <c:v>0.7937500000000004</c:v>
                </c:pt>
                <c:pt idx="1144">
                  <c:v>0.79444444444444462</c:v>
                </c:pt>
                <c:pt idx="1145">
                  <c:v>0.79513888888888884</c:v>
                </c:pt>
                <c:pt idx="1146">
                  <c:v>0.79583333333333361</c:v>
                </c:pt>
                <c:pt idx="1147">
                  <c:v>0.7965277777777775</c:v>
                </c:pt>
                <c:pt idx="1148">
                  <c:v>0.79722222222222217</c:v>
                </c:pt>
                <c:pt idx="1149">
                  <c:v>0.7979166666666665</c:v>
                </c:pt>
                <c:pt idx="1150">
                  <c:v>0.79861111111111149</c:v>
                </c:pt>
                <c:pt idx="1151">
                  <c:v>0.7993055555555556</c:v>
                </c:pt>
                <c:pt idx="1152">
                  <c:v>0.79999999999999993</c:v>
                </c:pt>
                <c:pt idx="1153">
                  <c:v>0.80069444444444482</c:v>
                </c:pt>
                <c:pt idx="1154">
                  <c:v>0.80138888888888893</c:v>
                </c:pt>
                <c:pt idx="1155">
                  <c:v>0.8020833333333337</c:v>
                </c:pt>
                <c:pt idx="1156">
                  <c:v>0.8027777777777777</c:v>
                </c:pt>
                <c:pt idx="1157">
                  <c:v>0.80347222222222192</c:v>
                </c:pt>
                <c:pt idx="1158">
                  <c:v>0.80416666666666659</c:v>
                </c:pt>
                <c:pt idx="1159">
                  <c:v>0.80486111111111114</c:v>
                </c:pt>
                <c:pt idx="1160">
                  <c:v>0.80555555555555569</c:v>
                </c:pt>
                <c:pt idx="1161">
                  <c:v>0.80625000000000002</c:v>
                </c:pt>
                <c:pt idx="1162">
                  <c:v>0.80694444444444491</c:v>
                </c:pt>
                <c:pt idx="1163">
                  <c:v>0.80763888888888924</c:v>
                </c:pt>
                <c:pt idx="1164">
                  <c:v>0.80833333333333324</c:v>
                </c:pt>
                <c:pt idx="1165">
                  <c:v>0.80902777777777779</c:v>
                </c:pt>
                <c:pt idx="1166">
                  <c:v>0.80972222222222223</c:v>
                </c:pt>
                <c:pt idx="1167">
                  <c:v>0.81041666666666656</c:v>
                </c:pt>
                <c:pt idx="1168">
                  <c:v>0.81111111111111101</c:v>
                </c:pt>
                <c:pt idx="1169">
                  <c:v>0.811805555555556</c:v>
                </c:pt>
                <c:pt idx="1170">
                  <c:v>0.8125</c:v>
                </c:pt>
                <c:pt idx="1171">
                  <c:v>0.81319444444444478</c:v>
                </c:pt>
                <c:pt idx="1172">
                  <c:v>0.81388888888888933</c:v>
                </c:pt>
                <c:pt idx="1173">
                  <c:v>0.81458333333333333</c:v>
                </c:pt>
                <c:pt idx="1174">
                  <c:v>0.81527777777777777</c:v>
                </c:pt>
                <c:pt idx="1175">
                  <c:v>0.81597222222222221</c:v>
                </c:pt>
                <c:pt idx="1176">
                  <c:v>0.81666666666666676</c:v>
                </c:pt>
                <c:pt idx="1177">
                  <c:v>0.81736111111111109</c:v>
                </c:pt>
                <c:pt idx="1178">
                  <c:v>0.81805555555555565</c:v>
                </c:pt>
                <c:pt idx="1179">
                  <c:v>0.81875000000000031</c:v>
                </c:pt>
                <c:pt idx="1180">
                  <c:v>0.81944444444444464</c:v>
                </c:pt>
                <c:pt idx="1181">
                  <c:v>0.82013888888888919</c:v>
                </c:pt>
                <c:pt idx="1182">
                  <c:v>0.82083333333333364</c:v>
                </c:pt>
                <c:pt idx="1183">
                  <c:v>0.82152777777777752</c:v>
                </c:pt>
                <c:pt idx="1184">
                  <c:v>0.8222222222222223</c:v>
                </c:pt>
                <c:pt idx="1185">
                  <c:v>0.82291666666666652</c:v>
                </c:pt>
                <c:pt idx="1186">
                  <c:v>0.8236111111111114</c:v>
                </c:pt>
                <c:pt idx="1187">
                  <c:v>0.82430555555555562</c:v>
                </c:pt>
                <c:pt idx="1188">
                  <c:v>0.8250000000000004</c:v>
                </c:pt>
                <c:pt idx="1189">
                  <c:v>0.82569444444444484</c:v>
                </c:pt>
                <c:pt idx="1190">
                  <c:v>0.82638888888888884</c:v>
                </c:pt>
                <c:pt idx="1191">
                  <c:v>0.82708333333333361</c:v>
                </c:pt>
                <c:pt idx="1192">
                  <c:v>0.82777777777777783</c:v>
                </c:pt>
                <c:pt idx="1193">
                  <c:v>0.82847222222222217</c:v>
                </c:pt>
                <c:pt idx="1194">
                  <c:v>0.8291666666666665</c:v>
                </c:pt>
                <c:pt idx="1195">
                  <c:v>0.82986111111111149</c:v>
                </c:pt>
                <c:pt idx="1196">
                  <c:v>0.8305555555555556</c:v>
                </c:pt>
                <c:pt idx="1197">
                  <c:v>0.83124999999999993</c:v>
                </c:pt>
                <c:pt idx="1198">
                  <c:v>0.83194444444444482</c:v>
                </c:pt>
                <c:pt idx="1199">
                  <c:v>0.83263888888888926</c:v>
                </c:pt>
                <c:pt idx="1200">
                  <c:v>0.8333333333333337</c:v>
                </c:pt>
                <c:pt idx="1201">
                  <c:v>0.8340277777777777</c:v>
                </c:pt>
                <c:pt idx="1202">
                  <c:v>0.83472222222222225</c:v>
                </c:pt>
                <c:pt idx="1203">
                  <c:v>0.83541666666666659</c:v>
                </c:pt>
                <c:pt idx="1204">
                  <c:v>0.83611111111111114</c:v>
                </c:pt>
                <c:pt idx="1205">
                  <c:v>0.83680555555555591</c:v>
                </c:pt>
                <c:pt idx="1206">
                  <c:v>0.83750000000000002</c:v>
                </c:pt>
                <c:pt idx="1207">
                  <c:v>0.83819444444444491</c:v>
                </c:pt>
                <c:pt idx="1208">
                  <c:v>0.83888888888888924</c:v>
                </c:pt>
                <c:pt idx="1209">
                  <c:v>0.83958333333333324</c:v>
                </c:pt>
                <c:pt idx="1210">
                  <c:v>0.84027777777777779</c:v>
                </c:pt>
                <c:pt idx="1211">
                  <c:v>0.84097222222222223</c:v>
                </c:pt>
                <c:pt idx="1212">
                  <c:v>0.84166666666666667</c:v>
                </c:pt>
                <c:pt idx="1213">
                  <c:v>0.84236111111111101</c:v>
                </c:pt>
                <c:pt idx="1214">
                  <c:v>0.843055555555556</c:v>
                </c:pt>
                <c:pt idx="1215">
                  <c:v>0.84375000000000033</c:v>
                </c:pt>
                <c:pt idx="1216">
                  <c:v>0.84444444444444478</c:v>
                </c:pt>
                <c:pt idx="1217">
                  <c:v>0.84513888888888933</c:v>
                </c:pt>
                <c:pt idx="1218">
                  <c:v>0.84583333333333366</c:v>
                </c:pt>
                <c:pt idx="1219">
                  <c:v>0.84652777777777777</c:v>
                </c:pt>
                <c:pt idx="1220">
                  <c:v>0.84722222222222221</c:v>
                </c:pt>
                <c:pt idx="1221">
                  <c:v>0.84791666666666676</c:v>
                </c:pt>
                <c:pt idx="1222">
                  <c:v>0.84861111111111143</c:v>
                </c:pt>
                <c:pt idx="1223">
                  <c:v>0.84930555555555565</c:v>
                </c:pt>
                <c:pt idx="1224">
                  <c:v>0.85000000000000031</c:v>
                </c:pt>
                <c:pt idx="1225">
                  <c:v>0.85069444444444509</c:v>
                </c:pt>
                <c:pt idx="1226">
                  <c:v>0.85138888888888919</c:v>
                </c:pt>
                <c:pt idx="1227">
                  <c:v>0.85208333333333364</c:v>
                </c:pt>
                <c:pt idx="1228">
                  <c:v>0.85277777777777775</c:v>
                </c:pt>
                <c:pt idx="1229">
                  <c:v>0.8534722222222223</c:v>
                </c:pt>
                <c:pt idx="1230">
                  <c:v>0.85416666666666652</c:v>
                </c:pt>
                <c:pt idx="1231">
                  <c:v>0.8548611111111114</c:v>
                </c:pt>
                <c:pt idx="1232">
                  <c:v>0.85555555555555562</c:v>
                </c:pt>
                <c:pt idx="1233">
                  <c:v>0.8562500000000004</c:v>
                </c:pt>
                <c:pt idx="1234">
                  <c:v>0.85694444444444484</c:v>
                </c:pt>
                <c:pt idx="1235">
                  <c:v>0.85763888888888928</c:v>
                </c:pt>
                <c:pt idx="1236">
                  <c:v>0.85833333333333361</c:v>
                </c:pt>
                <c:pt idx="1237">
                  <c:v>0.85902777777777783</c:v>
                </c:pt>
                <c:pt idx="1238">
                  <c:v>0.8597222222222225</c:v>
                </c:pt>
                <c:pt idx="1239">
                  <c:v>0.8604166666666665</c:v>
                </c:pt>
                <c:pt idx="1240">
                  <c:v>0.86111111111111149</c:v>
                </c:pt>
                <c:pt idx="1241">
                  <c:v>0.86180555555555594</c:v>
                </c:pt>
                <c:pt idx="1242">
                  <c:v>0.86249999999999993</c:v>
                </c:pt>
                <c:pt idx="1243">
                  <c:v>0.86319444444444482</c:v>
                </c:pt>
                <c:pt idx="1244">
                  <c:v>0.86388888888888926</c:v>
                </c:pt>
                <c:pt idx="1245">
                  <c:v>0.8645833333333337</c:v>
                </c:pt>
                <c:pt idx="1246">
                  <c:v>0.8652777777777777</c:v>
                </c:pt>
                <c:pt idx="1247">
                  <c:v>0.86597222222222225</c:v>
                </c:pt>
                <c:pt idx="1248">
                  <c:v>0.8666666666666667</c:v>
                </c:pt>
                <c:pt idx="1249">
                  <c:v>0.86736111111111114</c:v>
                </c:pt>
                <c:pt idx="1250">
                  <c:v>0.86805555555555591</c:v>
                </c:pt>
                <c:pt idx="1251">
                  <c:v>0.86875000000000036</c:v>
                </c:pt>
                <c:pt idx="1252">
                  <c:v>0.86944444444444491</c:v>
                </c:pt>
                <c:pt idx="1253">
                  <c:v>0.87013888888888924</c:v>
                </c:pt>
                <c:pt idx="1254">
                  <c:v>0.87083333333333368</c:v>
                </c:pt>
                <c:pt idx="1255">
                  <c:v>0.87152777777777779</c:v>
                </c:pt>
                <c:pt idx="1256">
                  <c:v>0.87222222222222223</c:v>
                </c:pt>
                <c:pt idx="1257">
                  <c:v>0.87291666666666667</c:v>
                </c:pt>
                <c:pt idx="1258">
                  <c:v>0.87361111111111134</c:v>
                </c:pt>
                <c:pt idx="1259">
                  <c:v>0.874305555555556</c:v>
                </c:pt>
                <c:pt idx="1260">
                  <c:v>0.87500000000000033</c:v>
                </c:pt>
                <c:pt idx="1261">
                  <c:v>0.87569444444444511</c:v>
                </c:pt>
                <c:pt idx="1262">
                  <c:v>0.87638888888888933</c:v>
                </c:pt>
                <c:pt idx="1263">
                  <c:v>0.87708333333333366</c:v>
                </c:pt>
                <c:pt idx="1264">
                  <c:v>0.8777777777777781</c:v>
                </c:pt>
                <c:pt idx="1265">
                  <c:v>0.87847222222222221</c:v>
                </c:pt>
                <c:pt idx="1266">
                  <c:v>0.87916666666666676</c:v>
                </c:pt>
                <c:pt idx="1267">
                  <c:v>0.87986111111111143</c:v>
                </c:pt>
                <c:pt idx="1268">
                  <c:v>0.88055555555555554</c:v>
                </c:pt>
                <c:pt idx="1269">
                  <c:v>0.88125000000000009</c:v>
                </c:pt>
                <c:pt idx="1270">
                  <c:v>0.88194444444444475</c:v>
                </c:pt>
                <c:pt idx="1271">
                  <c:v>0.88263888888888931</c:v>
                </c:pt>
                <c:pt idx="1272">
                  <c:v>0.88333333333333341</c:v>
                </c:pt>
                <c:pt idx="1273">
                  <c:v>0.88402777777777752</c:v>
                </c:pt>
                <c:pt idx="1274">
                  <c:v>0.88472222222222241</c:v>
                </c:pt>
                <c:pt idx="1275">
                  <c:v>0.8854166666666663</c:v>
                </c:pt>
                <c:pt idx="1276">
                  <c:v>0.88611111111111118</c:v>
                </c:pt>
                <c:pt idx="1277">
                  <c:v>0.88680555555555574</c:v>
                </c:pt>
                <c:pt idx="1278">
                  <c:v>0.88750000000000018</c:v>
                </c:pt>
                <c:pt idx="1279">
                  <c:v>0.88819444444444462</c:v>
                </c:pt>
                <c:pt idx="1280">
                  <c:v>0.88888888888888895</c:v>
                </c:pt>
                <c:pt idx="1281">
                  <c:v>0.8895833333333335</c:v>
                </c:pt>
                <c:pt idx="1282">
                  <c:v>0.89027777777777761</c:v>
                </c:pt>
                <c:pt idx="1283">
                  <c:v>0.89097222222222228</c:v>
                </c:pt>
                <c:pt idx="1284">
                  <c:v>0.8916666666666665</c:v>
                </c:pt>
                <c:pt idx="1285">
                  <c:v>0.89236111111111127</c:v>
                </c:pt>
                <c:pt idx="1286">
                  <c:v>0.89305555555555571</c:v>
                </c:pt>
                <c:pt idx="1287">
                  <c:v>0.89375000000000004</c:v>
                </c:pt>
                <c:pt idx="1288">
                  <c:v>0.8944444444444446</c:v>
                </c:pt>
                <c:pt idx="1289">
                  <c:v>0.89513888888888904</c:v>
                </c:pt>
                <c:pt idx="1290">
                  <c:v>0.8958333333333337</c:v>
                </c:pt>
                <c:pt idx="1291">
                  <c:v>0.89652777777777759</c:v>
                </c:pt>
                <c:pt idx="1292">
                  <c:v>0.89722222222222203</c:v>
                </c:pt>
                <c:pt idx="1293">
                  <c:v>0.89791666666666659</c:v>
                </c:pt>
                <c:pt idx="1294">
                  <c:v>0.89861111111111125</c:v>
                </c:pt>
                <c:pt idx="1295">
                  <c:v>0.89930555555555569</c:v>
                </c:pt>
                <c:pt idx="1296">
                  <c:v>0.9</c:v>
                </c:pt>
                <c:pt idx="1297">
                  <c:v>0.90069444444444491</c:v>
                </c:pt>
                <c:pt idx="1298">
                  <c:v>0.90138888888888891</c:v>
                </c:pt>
                <c:pt idx="1299">
                  <c:v>0.90208333333333324</c:v>
                </c:pt>
                <c:pt idx="1300">
                  <c:v>0.90277777777777779</c:v>
                </c:pt>
                <c:pt idx="1301">
                  <c:v>0.9034722222222219</c:v>
                </c:pt>
                <c:pt idx="1302">
                  <c:v>0.90416666666666656</c:v>
                </c:pt>
                <c:pt idx="1303">
                  <c:v>0.90486111111111101</c:v>
                </c:pt>
                <c:pt idx="1304">
                  <c:v>0.90555555555555567</c:v>
                </c:pt>
                <c:pt idx="1305">
                  <c:v>0.90625</c:v>
                </c:pt>
                <c:pt idx="1306">
                  <c:v>0.90694444444444478</c:v>
                </c:pt>
                <c:pt idx="1307">
                  <c:v>0.90763888888888933</c:v>
                </c:pt>
                <c:pt idx="1308">
                  <c:v>0.90833333333333333</c:v>
                </c:pt>
                <c:pt idx="1309">
                  <c:v>0.90902777777777777</c:v>
                </c:pt>
                <c:pt idx="1310">
                  <c:v>0.90972222222222221</c:v>
                </c:pt>
                <c:pt idx="1311">
                  <c:v>0.91041666666666632</c:v>
                </c:pt>
                <c:pt idx="1312">
                  <c:v>0.91111111111111109</c:v>
                </c:pt>
                <c:pt idx="1313">
                  <c:v>0.91180555555555565</c:v>
                </c:pt>
                <c:pt idx="1314">
                  <c:v>0.91249999999999998</c:v>
                </c:pt>
                <c:pt idx="1315">
                  <c:v>0.91319444444444464</c:v>
                </c:pt>
                <c:pt idx="1316">
                  <c:v>0.91388888888888919</c:v>
                </c:pt>
                <c:pt idx="1317">
                  <c:v>0.9145833333333333</c:v>
                </c:pt>
                <c:pt idx="1318">
                  <c:v>0.91527777777777752</c:v>
                </c:pt>
                <c:pt idx="1319">
                  <c:v>0.9159722222222223</c:v>
                </c:pt>
                <c:pt idx="1320">
                  <c:v>0.91666666666666652</c:v>
                </c:pt>
                <c:pt idx="1321">
                  <c:v>0.91736111111111107</c:v>
                </c:pt>
                <c:pt idx="1322">
                  <c:v>0.91805555555555562</c:v>
                </c:pt>
                <c:pt idx="1323">
                  <c:v>0.9187500000000004</c:v>
                </c:pt>
                <c:pt idx="1324">
                  <c:v>0.91944444444444462</c:v>
                </c:pt>
                <c:pt idx="1325">
                  <c:v>0.92013888888888884</c:v>
                </c:pt>
                <c:pt idx="1326">
                  <c:v>0.92083333333333361</c:v>
                </c:pt>
                <c:pt idx="1327">
                  <c:v>0.9215277777777775</c:v>
                </c:pt>
                <c:pt idx="1328">
                  <c:v>0.92222222222222217</c:v>
                </c:pt>
                <c:pt idx="1329">
                  <c:v>0.9229166666666665</c:v>
                </c:pt>
                <c:pt idx="1330">
                  <c:v>0.92361111111111149</c:v>
                </c:pt>
                <c:pt idx="1331">
                  <c:v>0.9243055555555556</c:v>
                </c:pt>
                <c:pt idx="1332">
                  <c:v>0.92499999999999993</c:v>
                </c:pt>
                <c:pt idx="1333">
                  <c:v>0.92569444444444482</c:v>
                </c:pt>
                <c:pt idx="1334">
                  <c:v>0.92638888888888893</c:v>
                </c:pt>
                <c:pt idx="1335">
                  <c:v>0.9270833333333337</c:v>
                </c:pt>
                <c:pt idx="1336">
                  <c:v>0.9277777777777777</c:v>
                </c:pt>
                <c:pt idx="1337">
                  <c:v>0.92847222222222192</c:v>
                </c:pt>
                <c:pt idx="1338">
                  <c:v>0.92916666666666659</c:v>
                </c:pt>
                <c:pt idx="1339">
                  <c:v>0.92986111111111114</c:v>
                </c:pt>
                <c:pt idx="1340">
                  <c:v>0.93055555555555569</c:v>
                </c:pt>
                <c:pt idx="1341">
                  <c:v>0.93125000000000002</c:v>
                </c:pt>
                <c:pt idx="1342">
                  <c:v>0.93194444444444491</c:v>
                </c:pt>
                <c:pt idx="1343">
                  <c:v>0.93263888888888924</c:v>
                </c:pt>
                <c:pt idx="1344">
                  <c:v>0.93333333333333324</c:v>
                </c:pt>
                <c:pt idx="1345">
                  <c:v>0.93402777777777779</c:v>
                </c:pt>
                <c:pt idx="1346">
                  <c:v>0.93472222222222223</c:v>
                </c:pt>
                <c:pt idx="1347">
                  <c:v>0.93541666666666656</c:v>
                </c:pt>
                <c:pt idx="1348">
                  <c:v>0.93611111111111101</c:v>
                </c:pt>
                <c:pt idx="1349">
                  <c:v>0.936805555555556</c:v>
                </c:pt>
                <c:pt idx="1350">
                  <c:v>0.9375</c:v>
                </c:pt>
                <c:pt idx="1351">
                  <c:v>0.93819444444444478</c:v>
                </c:pt>
                <c:pt idx="1352">
                  <c:v>0.93888888888888933</c:v>
                </c:pt>
                <c:pt idx="1353">
                  <c:v>0.93958333333333333</c:v>
                </c:pt>
                <c:pt idx="1354">
                  <c:v>0.94027777777777777</c:v>
                </c:pt>
                <c:pt idx="1355">
                  <c:v>0.94097222222222221</c:v>
                </c:pt>
                <c:pt idx="1356">
                  <c:v>0.94166666666666676</c:v>
                </c:pt>
                <c:pt idx="1357">
                  <c:v>0.94236111111111109</c:v>
                </c:pt>
                <c:pt idx="1358">
                  <c:v>0.94305555555555565</c:v>
                </c:pt>
                <c:pt idx="1359">
                  <c:v>0.94375000000000031</c:v>
                </c:pt>
                <c:pt idx="1360">
                  <c:v>0.94444444444444464</c:v>
                </c:pt>
                <c:pt idx="1361">
                  <c:v>0.94513888888888919</c:v>
                </c:pt>
                <c:pt idx="1362">
                  <c:v>0.94583333333333364</c:v>
                </c:pt>
                <c:pt idx="1363">
                  <c:v>0.94652777777777752</c:v>
                </c:pt>
                <c:pt idx="1364">
                  <c:v>0.9472222222222223</c:v>
                </c:pt>
                <c:pt idx="1365">
                  <c:v>0.94791666666666652</c:v>
                </c:pt>
                <c:pt idx="1366">
                  <c:v>0.9486111111111114</c:v>
                </c:pt>
                <c:pt idx="1367">
                  <c:v>0.94930555555555562</c:v>
                </c:pt>
                <c:pt idx="1368">
                  <c:v>0.9500000000000004</c:v>
                </c:pt>
                <c:pt idx="1369">
                  <c:v>0.95069444444444484</c:v>
                </c:pt>
                <c:pt idx="1370">
                  <c:v>0.95138888888888884</c:v>
                </c:pt>
                <c:pt idx="1371">
                  <c:v>0.95208333333333361</c:v>
                </c:pt>
                <c:pt idx="1372">
                  <c:v>0.95277777777777783</c:v>
                </c:pt>
                <c:pt idx="1373">
                  <c:v>0.95347222222222217</c:v>
                </c:pt>
                <c:pt idx="1374">
                  <c:v>0.9541666666666665</c:v>
                </c:pt>
                <c:pt idx="1375">
                  <c:v>0.95486111111111149</c:v>
                </c:pt>
                <c:pt idx="1376">
                  <c:v>0.9555555555555556</c:v>
                </c:pt>
                <c:pt idx="1377">
                  <c:v>0.95624999999999993</c:v>
                </c:pt>
                <c:pt idx="1378">
                  <c:v>0.95694444444444482</c:v>
                </c:pt>
                <c:pt idx="1379">
                  <c:v>0.95763888888888926</c:v>
                </c:pt>
                <c:pt idx="1380">
                  <c:v>0.9583333333333337</c:v>
                </c:pt>
                <c:pt idx="1381">
                  <c:v>0.9590277777777777</c:v>
                </c:pt>
                <c:pt idx="1382">
                  <c:v>0.95972222222222225</c:v>
                </c:pt>
                <c:pt idx="1383">
                  <c:v>0.96041666666666659</c:v>
                </c:pt>
                <c:pt idx="1384">
                  <c:v>0.96111111111111114</c:v>
                </c:pt>
                <c:pt idx="1385">
                  <c:v>0.96180555555555591</c:v>
                </c:pt>
                <c:pt idx="1386">
                  <c:v>0.96250000000000002</c:v>
                </c:pt>
                <c:pt idx="1387">
                  <c:v>0.96319444444444491</c:v>
                </c:pt>
                <c:pt idx="1388">
                  <c:v>0.96388888888888924</c:v>
                </c:pt>
                <c:pt idx="1389">
                  <c:v>0.96458333333333324</c:v>
                </c:pt>
                <c:pt idx="1390">
                  <c:v>0.96527777777777779</c:v>
                </c:pt>
                <c:pt idx="1391">
                  <c:v>0.96597222222222223</c:v>
                </c:pt>
                <c:pt idx="1392">
                  <c:v>0.96666666666666667</c:v>
                </c:pt>
                <c:pt idx="1393">
                  <c:v>0.96736111111111101</c:v>
                </c:pt>
                <c:pt idx="1394">
                  <c:v>0.968055555555556</c:v>
                </c:pt>
                <c:pt idx="1395">
                  <c:v>0.96875000000000033</c:v>
                </c:pt>
                <c:pt idx="1396">
                  <c:v>0.96944444444444478</c:v>
                </c:pt>
                <c:pt idx="1397">
                  <c:v>0.97013888888888922</c:v>
                </c:pt>
                <c:pt idx="1398">
                  <c:v>0.97083333333333355</c:v>
                </c:pt>
                <c:pt idx="1399">
                  <c:v>0.97152777777777766</c:v>
                </c:pt>
                <c:pt idx="1400">
                  <c:v>0.9722222222222221</c:v>
                </c:pt>
                <c:pt idx="1401">
                  <c:v>0.97291666666666654</c:v>
                </c:pt>
                <c:pt idx="1402">
                  <c:v>0.97361111111111132</c:v>
                </c:pt>
                <c:pt idx="1403">
                  <c:v>0.97430555555555565</c:v>
                </c:pt>
                <c:pt idx="1404">
                  <c:v>0.9750000000000002</c:v>
                </c:pt>
                <c:pt idx="1405">
                  <c:v>0.97569444444444486</c:v>
                </c:pt>
                <c:pt idx="1406">
                  <c:v>0.97638888888888908</c:v>
                </c:pt>
                <c:pt idx="1407">
                  <c:v>0.97708333333333353</c:v>
                </c:pt>
                <c:pt idx="1408">
                  <c:v>0.97777777777777763</c:v>
                </c:pt>
                <c:pt idx="1409">
                  <c:v>0.97847222222222219</c:v>
                </c:pt>
                <c:pt idx="1410">
                  <c:v>0.97916666666666641</c:v>
                </c:pt>
                <c:pt idx="1411">
                  <c:v>0.97986111111111129</c:v>
                </c:pt>
                <c:pt idx="1412">
                  <c:v>0.98055555555555551</c:v>
                </c:pt>
                <c:pt idx="1413">
                  <c:v>0.98125000000000007</c:v>
                </c:pt>
                <c:pt idx="1414">
                  <c:v>0.98194444444444462</c:v>
                </c:pt>
                <c:pt idx="1415">
                  <c:v>0.98263888888888884</c:v>
                </c:pt>
                <c:pt idx="1416">
                  <c:v>0.98333333333333339</c:v>
                </c:pt>
                <c:pt idx="1417">
                  <c:v>0.9840277777777775</c:v>
                </c:pt>
                <c:pt idx="1418">
                  <c:v>0.98472222222222217</c:v>
                </c:pt>
                <c:pt idx="1419">
                  <c:v>0.98541666666666616</c:v>
                </c:pt>
                <c:pt idx="1420">
                  <c:v>0.98611111111111116</c:v>
                </c:pt>
                <c:pt idx="1421">
                  <c:v>0.9868055555555556</c:v>
                </c:pt>
                <c:pt idx="1422">
                  <c:v>0.9874999999999996</c:v>
                </c:pt>
                <c:pt idx="1423">
                  <c:v>0.9881944444444446</c:v>
                </c:pt>
                <c:pt idx="1424">
                  <c:v>0.98888888888888893</c:v>
                </c:pt>
                <c:pt idx="1425">
                  <c:v>0.98958333333333337</c:v>
                </c:pt>
                <c:pt idx="1426">
                  <c:v>0.99027777777777759</c:v>
                </c:pt>
                <c:pt idx="1427">
                  <c:v>0.99097222222222192</c:v>
                </c:pt>
                <c:pt idx="1428">
                  <c:v>0.99166666666666659</c:v>
                </c:pt>
                <c:pt idx="1429">
                  <c:v>0.99236111111111081</c:v>
                </c:pt>
                <c:pt idx="1430">
                  <c:v>0.99305555555555569</c:v>
                </c:pt>
                <c:pt idx="1431">
                  <c:v>0.99375000000000002</c:v>
                </c:pt>
                <c:pt idx="1432">
                  <c:v>0.99444444444444469</c:v>
                </c:pt>
                <c:pt idx="1433">
                  <c:v>0.99513888888888891</c:v>
                </c:pt>
                <c:pt idx="1434">
                  <c:v>0.99583333333333324</c:v>
                </c:pt>
                <c:pt idx="1435">
                  <c:v>0.99652777777777757</c:v>
                </c:pt>
                <c:pt idx="1436">
                  <c:v>0.9972222222222219</c:v>
                </c:pt>
                <c:pt idx="1437">
                  <c:v>0.99791666666666656</c:v>
                </c:pt>
                <c:pt idx="1438">
                  <c:v>0.99861111111111101</c:v>
                </c:pt>
                <c:pt idx="1439">
                  <c:v>0.99930555555555567</c:v>
                </c:pt>
              </c:numCache>
            </c:numRef>
          </c:xVal>
          <c:yVal>
            <c:numRef>
              <c:f>AE33_20151028!$BU$9:$BU$1448</c:f>
              <c:numCache>
                <c:formatCode>General</c:formatCode>
                <c:ptCount val="1440"/>
                <c:pt idx="0">
                  <c:v>57.424000000000007</c:v>
                </c:pt>
                <c:pt idx="1">
                  <c:v>45.117000000000004</c:v>
                </c:pt>
                <c:pt idx="2">
                  <c:v>35.088000000000001</c:v>
                </c:pt>
                <c:pt idx="3">
                  <c:v>38.465000000000003</c:v>
                </c:pt>
                <c:pt idx="4">
                  <c:v>41.751000000000005</c:v>
                </c:pt>
                <c:pt idx="5">
                  <c:v>40.127000000000002</c:v>
                </c:pt>
                <c:pt idx="6">
                  <c:v>45.333999999999996</c:v>
                </c:pt>
                <c:pt idx="7">
                  <c:v>46.214000000000006</c:v>
                </c:pt>
                <c:pt idx="8">
                  <c:v>49.787000000000006</c:v>
                </c:pt>
                <c:pt idx="9">
                  <c:v>52.553999999999995</c:v>
                </c:pt>
                <c:pt idx="10">
                  <c:v>48.257000000000005</c:v>
                </c:pt>
                <c:pt idx="11">
                  <c:v>47.722000000000023</c:v>
                </c:pt>
                <c:pt idx="12">
                  <c:v>47.486999999999995</c:v>
                </c:pt>
                <c:pt idx="13">
                  <c:v>47.113</c:v>
                </c:pt>
                <c:pt idx="14">
                  <c:v>45.197000000000003</c:v>
                </c:pt>
                <c:pt idx="15">
                  <c:v>49.843000000000004</c:v>
                </c:pt>
                <c:pt idx="16">
                  <c:v>49.593000000000011</c:v>
                </c:pt>
                <c:pt idx="17">
                  <c:v>47.555</c:v>
                </c:pt>
                <c:pt idx="18">
                  <c:v>49.029000000000003</c:v>
                </c:pt>
                <c:pt idx="24">
                  <c:v>61.665000000000013</c:v>
                </c:pt>
                <c:pt idx="25">
                  <c:v>63.121000000000002</c:v>
                </c:pt>
                <c:pt idx="26">
                  <c:v>63.623000000000012</c:v>
                </c:pt>
                <c:pt idx="27">
                  <c:v>56.39</c:v>
                </c:pt>
                <c:pt idx="28">
                  <c:v>59.016000000000005</c:v>
                </c:pt>
                <c:pt idx="29">
                  <c:v>60.285000000000011</c:v>
                </c:pt>
                <c:pt idx="30">
                  <c:v>57.913999999999994</c:v>
                </c:pt>
                <c:pt idx="31">
                  <c:v>50.080999999999996</c:v>
                </c:pt>
                <c:pt idx="32">
                  <c:v>51.450999999999993</c:v>
                </c:pt>
                <c:pt idx="33">
                  <c:v>50.564</c:v>
                </c:pt>
                <c:pt idx="34">
                  <c:v>52.898000000000003</c:v>
                </c:pt>
                <c:pt idx="35">
                  <c:v>48.257000000000005</c:v>
                </c:pt>
                <c:pt idx="36">
                  <c:v>41.400999999999996</c:v>
                </c:pt>
                <c:pt idx="37">
                  <c:v>42.04</c:v>
                </c:pt>
                <c:pt idx="38">
                  <c:v>45.759</c:v>
                </c:pt>
                <c:pt idx="39">
                  <c:v>45.748000000000012</c:v>
                </c:pt>
                <c:pt idx="40">
                  <c:v>42.521000000000001</c:v>
                </c:pt>
                <c:pt idx="41">
                  <c:v>50.177</c:v>
                </c:pt>
                <c:pt idx="42">
                  <c:v>46.433</c:v>
                </c:pt>
                <c:pt idx="43">
                  <c:v>40.436</c:v>
                </c:pt>
                <c:pt idx="44">
                  <c:v>43.432000000000002</c:v>
                </c:pt>
                <c:pt idx="45">
                  <c:v>47.434000000000005</c:v>
                </c:pt>
                <c:pt idx="46">
                  <c:v>46.771000000000001</c:v>
                </c:pt>
                <c:pt idx="47">
                  <c:v>37.661000000000001</c:v>
                </c:pt>
                <c:pt idx="48">
                  <c:v>37.549000000000007</c:v>
                </c:pt>
                <c:pt idx="49">
                  <c:v>38.963000000000001</c:v>
                </c:pt>
                <c:pt idx="50">
                  <c:v>41.214000000000006</c:v>
                </c:pt>
                <c:pt idx="51">
                  <c:v>43.311999999999998</c:v>
                </c:pt>
                <c:pt idx="52">
                  <c:v>34.062000000000012</c:v>
                </c:pt>
                <c:pt idx="53">
                  <c:v>30.74799999999999</c:v>
                </c:pt>
                <c:pt idx="54">
                  <c:v>32.656000000000006</c:v>
                </c:pt>
                <c:pt idx="55">
                  <c:v>36.911999999999999</c:v>
                </c:pt>
                <c:pt idx="56">
                  <c:v>40.172000000000011</c:v>
                </c:pt>
                <c:pt idx="57">
                  <c:v>31.847999999999999</c:v>
                </c:pt>
                <c:pt idx="58">
                  <c:v>33.437000000000005</c:v>
                </c:pt>
                <c:pt idx="59">
                  <c:v>40.461000000000006</c:v>
                </c:pt>
                <c:pt idx="60">
                  <c:v>33.128000000000021</c:v>
                </c:pt>
                <c:pt idx="61">
                  <c:v>28.715</c:v>
                </c:pt>
                <c:pt idx="62">
                  <c:v>29.414999999999999</c:v>
                </c:pt>
                <c:pt idx="63">
                  <c:v>32.373999999999995</c:v>
                </c:pt>
                <c:pt idx="64">
                  <c:v>35.274000000000001</c:v>
                </c:pt>
                <c:pt idx="65">
                  <c:v>36.691000000000003</c:v>
                </c:pt>
                <c:pt idx="66">
                  <c:v>35.846000000000004</c:v>
                </c:pt>
                <c:pt idx="67">
                  <c:v>33.677</c:v>
                </c:pt>
                <c:pt idx="68">
                  <c:v>30.984999999999989</c:v>
                </c:pt>
                <c:pt idx="69">
                  <c:v>29.178999999999988</c:v>
                </c:pt>
                <c:pt idx="70">
                  <c:v>28.308</c:v>
                </c:pt>
                <c:pt idx="71">
                  <c:v>27.512</c:v>
                </c:pt>
                <c:pt idx="72">
                  <c:v>26.533999999999999</c:v>
                </c:pt>
                <c:pt idx="73">
                  <c:v>25.626000000000001</c:v>
                </c:pt>
                <c:pt idx="74">
                  <c:v>24.702999999999989</c:v>
                </c:pt>
                <c:pt idx="75">
                  <c:v>23.731000000000005</c:v>
                </c:pt>
                <c:pt idx="76">
                  <c:v>22.931999999999999</c:v>
                </c:pt>
                <c:pt idx="77">
                  <c:v>22.757000000000001</c:v>
                </c:pt>
                <c:pt idx="78">
                  <c:v>22.670999999999999</c:v>
                </c:pt>
                <c:pt idx="79">
                  <c:v>23.11600000000001</c:v>
                </c:pt>
                <c:pt idx="80">
                  <c:v>23.792000000000002</c:v>
                </c:pt>
                <c:pt idx="81">
                  <c:v>25.096</c:v>
                </c:pt>
                <c:pt idx="82">
                  <c:v>26.501999999999999</c:v>
                </c:pt>
                <c:pt idx="83">
                  <c:v>27.818999999999999</c:v>
                </c:pt>
                <c:pt idx="84">
                  <c:v>27.652999999999999</c:v>
                </c:pt>
                <c:pt idx="85">
                  <c:v>26.641999999999999</c:v>
                </c:pt>
                <c:pt idx="86">
                  <c:v>25.49</c:v>
                </c:pt>
                <c:pt idx="87">
                  <c:v>24.54</c:v>
                </c:pt>
                <c:pt idx="88">
                  <c:v>24.071999999999999</c:v>
                </c:pt>
                <c:pt idx="89">
                  <c:v>23.556999999999999</c:v>
                </c:pt>
                <c:pt idx="90">
                  <c:v>23.359000000000005</c:v>
                </c:pt>
                <c:pt idx="91">
                  <c:v>22.93</c:v>
                </c:pt>
                <c:pt idx="92">
                  <c:v>22.021999999999988</c:v>
                </c:pt>
                <c:pt idx="93">
                  <c:v>21.224999999999991</c:v>
                </c:pt>
                <c:pt idx="94">
                  <c:v>20.280999999999985</c:v>
                </c:pt>
                <c:pt idx="95">
                  <c:v>19.632000000000001</c:v>
                </c:pt>
                <c:pt idx="96">
                  <c:v>19.408999999999985</c:v>
                </c:pt>
                <c:pt idx="97">
                  <c:v>18.939</c:v>
                </c:pt>
                <c:pt idx="98">
                  <c:v>18.784999999999989</c:v>
                </c:pt>
                <c:pt idx="99">
                  <c:v>18.547999999999988</c:v>
                </c:pt>
                <c:pt idx="100">
                  <c:v>17.939999999999991</c:v>
                </c:pt>
                <c:pt idx="101">
                  <c:v>17.931000000000001</c:v>
                </c:pt>
                <c:pt idx="102">
                  <c:v>17.661999999999999</c:v>
                </c:pt>
                <c:pt idx="103">
                  <c:v>17.285999999999984</c:v>
                </c:pt>
                <c:pt idx="104">
                  <c:v>17.187999999999999</c:v>
                </c:pt>
                <c:pt idx="105">
                  <c:v>17.256</c:v>
                </c:pt>
                <c:pt idx="106">
                  <c:v>17.228000000000002</c:v>
                </c:pt>
                <c:pt idx="107">
                  <c:v>17.434000000000001</c:v>
                </c:pt>
                <c:pt idx="108">
                  <c:v>16.991</c:v>
                </c:pt>
                <c:pt idx="109">
                  <c:v>18.24199999999999</c:v>
                </c:pt>
                <c:pt idx="110">
                  <c:v>21.626000000000001</c:v>
                </c:pt>
                <c:pt idx="111">
                  <c:v>15.792</c:v>
                </c:pt>
                <c:pt idx="112">
                  <c:v>15.126000000000001</c:v>
                </c:pt>
                <c:pt idx="113">
                  <c:v>14.739999999999998</c:v>
                </c:pt>
                <c:pt idx="114">
                  <c:v>14.237999999999998</c:v>
                </c:pt>
                <c:pt idx="115">
                  <c:v>13.847</c:v>
                </c:pt>
                <c:pt idx="116">
                  <c:v>13.793999999999999</c:v>
                </c:pt>
                <c:pt idx="117">
                  <c:v>13.364000000000004</c:v>
                </c:pt>
                <c:pt idx="118">
                  <c:v>13.19</c:v>
                </c:pt>
                <c:pt idx="119">
                  <c:v>12.921000000000001</c:v>
                </c:pt>
                <c:pt idx="120">
                  <c:v>12.534000000000001</c:v>
                </c:pt>
                <c:pt idx="121">
                  <c:v>12.619</c:v>
                </c:pt>
                <c:pt idx="122">
                  <c:v>12.07</c:v>
                </c:pt>
                <c:pt idx="123">
                  <c:v>11.938000000000001</c:v>
                </c:pt>
                <c:pt idx="124">
                  <c:v>11.574</c:v>
                </c:pt>
                <c:pt idx="125">
                  <c:v>11.381</c:v>
                </c:pt>
                <c:pt idx="126">
                  <c:v>11.114000000000001</c:v>
                </c:pt>
                <c:pt idx="127">
                  <c:v>10.964</c:v>
                </c:pt>
                <c:pt idx="128">
                  <c:v>10.768000000000001</c:v>
                </c:pt>
                <c:pt idx="129">
                  <c:v>10.539</c:v>
                </c:pt>
                <c:pt idx="130">
                  <c:v>10.55</c:v>
                </c:pt>
                <c:pt idx="131">
                  <c:v>10.272</c:v>
                </c:pt>
                <c:pt idx="132">
                  <c:v>10.629</c:v>
                </c:pt>
                <c:pt idx="133">
                  <c:v>10.673</c:v>
                </c:pt>
                <c:pt idx="134">
                  <c:v>10.598000000000001</c:v>
                </c:pt>
                <c:pt idx="135">
                  <c:v>10.44</c:v>
                </c:pt>
                <c:pt idx="136">
                  <c:v>10.435</c:v>
                </c:pt>
                <c:pt idx="137">
                  <c:v>10.629</c:v>
                </c:pt>
                <c:pt idx="138">
                  <c:v>10.776</c:v>
                </c:pt>
                <c:pt idx="139">
                  <c:v>10.597</c:v>
                </c:pt>
                <c:pt idx="140">
                  <c:v>10.373000000000006</c:v>
                </c:pt>
                <c:pt idx="141">
                  <c:v>9.9050000000000047</c:v>
                </c:pt>
                <c:pt idx="142">
                  <c:v>9.702</c:v>
                </c:pt>
                <c:pt idx="143">
                  <c:v>9.1309999999999985</c:v>
                </c:pt>
                <c:pt idx="144">
                  <c:v>9.0050000000000008</c:v>
                </c:pt>
                <c:pt idx="145">
                  <c:v>9.0130000000000035</c:v>
                </c:pt>
                <c:pt idx="146">
                  <c:v>8.7219999999999995</c:v>
                </c:pt>
                <c:pt idx="147">
                  <c:v>8.5150000000000006</c:v>
                </c:pt>
                <c:pt idx="148">
                  <c:v>8.5720000000000027</c:v>
                </c:pt>
                <c:pt idx="149">
                  <c:v>8.8510000000000026</c:v>
                </c:pt>
                <c:pt idx="150">
                  <c:v>8.8680000000000003</c:v>
                </c:pt>
                <c:pt idx="151">
                  <c:v>8.9479999999999986</c:v>
                </c:pt>
                <c:pt idx="152">
                  <c:v>8.9</c:v>
                </c:pt>
                <c:pt idx="153">
                  <c:v>8.5409999999999986</c:v>
                </c:pt>
                <c:pt idx="154">
                  <c:v>8.1550000000000047</c:v>
                </c:pt>
                <c:pt idx="155">
                  <c:v>8.0479999999999983</c:v>
                </c:pt>
                <c:pt idx="156">
                  <c:v>8.0650000000000048</c:v>
                </c:pt>
                <c:pt idx="157">
                  <c:v>7.875</c:v>
                </c:pt>
                <c:pt idx="158">
                  <c:v>8.077</c:v>
                </c:pt>
                <c:pt idx="159">
                  <c:v>7.9279999999999973</c:v>
                </c:pt>
                <c:pt idx="160">
                  <c:v>7.8369999999999997</c:v>
                </c:pt>
                <c:pt idx="161">
                  <c:v>7.6029999999999971</c:v>
                </c:pt>
                <c:pt idx="162">
                  <c:v>7.56</c:v>
                </c:pt>
                <c:pt idx="163">
                  <c:v>7.6509999999999971</c:v>
                </c:pt>
                <c:pt idx="164">
                  <c:v>7.6029999999999971</c:v>
                </c:pt>
                <c:pt idx="165">
                  <c:v>7.3519999999999985</c:v>
                </c:pt>
                <c:pt idx="166">
                  <c:v>7.26</c:v>
                </c:pt>
                <c:pt idx="167">
                  <c:v>7.226</c:v>
                </c:pt>
                <c:pt idx="168">
                  <c:v>7.718</c:v>
                </c:pt>
                <c:pt idx="169">
                  <c:v>7.9009999999999998</c:v>
                </c:pt>
                <c:pt idx="170">
                  <c:v>8.347999999999999</c:v>
                </c:pt>
                <c:pt idx="175">
                  <c:v>7.68</c:v>
                </c:pt>
                <c:pt idx="176">
                  <c:v>7.4669999999999996</c:v>
                </c:pt>
                <c:pt idx="177">
                  <c:v>7.41</c:v>
                </c:pt>
                <c:pt idx="178">
                  <c:v>7.2629999999999972</c:v>
                </c:pt>
                <c:pt idx="179">
                  <c:v>7.181</c:v>
                </c:pt>
                <c:pt idx="180">
                  <c:v>7.0190000000000001</c:v>
                </c:pt>
                <c:pt idx="181">
                  <c:v>6.7690000000000001</c:v>
                </c:pt>
                <c:pt idx="182">
                  <c:v>6.4700000000000024</c:v>
                </c:pt>
                <c:pt idx="183">
                  <c:v>6.1</c:v>
                </c:pt>
                <c:pt idx="184">
                  <c:v>5.6649999999999956</c:v>
                </c:pt>
                <c:pt idx="185">
                  <c:v>5.4029999999999996</c:v>
                </c:pt>
                <c:pt idx="186">
                  <c:v>5.2539999999999996</c:v>
                </c:pt>
                <c:pt idx="187">
                  <c:v>5.1909999999999972</c:v>
                </c:pt>
                <c:pt idx="188">
                  <c:v>5.0960000000000001</c:v>
                </c:pt>
                <c:pt idx="189">
                  <c:v>5.0750000000000002</c:v>
                </c:pt>
                <c:pt idx="190">
                  <c:v>5.101</c:v>
                </c:pt>
                <c:pt idx="191">
                  <c:v>5.085</c:v>
                </c:pt>
                <c:pt idx="192">
                  <c:v>5.09</c:v>
                </c:pt>
                <c:pt idx="193">
                  <c:v>5.23</c:v>
                </c:pt>
                <c:pt idx="194">
                  <c:v>5.335</c:v>
                </c:pt>
                <c:pt idx="195">
                  <c:v>5.3310000000000004</c:v>
                </c:pt>
                <c:pt idx="196">
                  <c:v>5.2590000000000003</c:v>
                </c:pt>
                <c:pt idx="197">
                  <c:v>5.2080000000000002</c:v>
                </c:pt>
                <c:pt idx="198">
                  <c:v>5.2359999999999998</c:v>
                </c:pt>
                <c:pt idx="199">
                  <c:v>5.4740000000000002</c:v>
                </c:pt>
                <c:pt idx="200">
                  <c:v>5.865999999999997</c:v>
                </c:pt>
                <c:pt idx="201">
                  <c:v>5.907</c:v>
                </c:pt>
                <c:pt idx="202">
                  <c:v>5.5389999999999997</c:v>
                </c:pt>
                <c:pt idx="203">
                  <c:v>5.6390000000000002</c:v>
                </c:pt>
                <c:pt idx="204">
                  <c:v>5.8679999999999968</c:v>
                </c:pt>
                <c:pt idx="205">
                  <c:v>5.7110000000000003</c:v>
                </c:pt>
                <c:pt idx="206">
                  <c:v>5.4340000000000002</c:v>
                </c:pt>
                <c:pt idx="207">
                  <c:v>5.1979999999999977</c:v>
                </c:pt>
                <c:pt idx="208">
                  <c:v>5.2889999999999997</c:v>
                </c:pt>
                <c:pt idx="209">
                  <c:v>5.3649999999999967</c:v>
                </c:pt>
                <c:pt idx="210">
                  <c:v>5.38</c:v>
                </c:pt>
                <c:pt idx="211">
                  <c:v>5.2389999999999999</c:v>
                </c:pt>
                <c:pt idx="212">
                  <c:v>5.68</c:v>
                </c:pt>
                <c:pt idx="213">
                  <c:v>6.0039999999999996</c:v>
                </c:pt>
                <c:pt idx="214">
                  <c:v>5.4850000000000003</c:v>
                </c:pt>
                <c:pt idx="215">
                  <c:v>4.8339999999999996</c:v>
                </c:pt>
                <c:pt idx="216">
                  <c:v>5.0539999999999985</c:v>
                </c:pt>
                <c:pt idx="217">
                  <c:v>5.6139999999999972</c:v>
                </c:pt>
                <c:pt idx="218">
                  <c:v>5.3339999999999996</c:v>
                </c:pt>
                <c:pt idx="219">
                  <c:v>4.6890000000000001</c:v>
                </c:pt>
                <c:pt idx="220">
                  <c:v>4.4080000000000004</c:v>
                </c:pt>
                <c:pt idx="221">
                  <c:v>4.4050000000000002</c:v>
                </c:pt>
                <c:pt idx="222">
                  <c:v>5.1719999999999997</c:v>
                </c:pt>
                <c:pt idx="223">
                  <c:v>5.5359999999999996</c:v>
                </c:pt>
                <c:pt idx="224">
                  <c:v>4.9260000000000002</c:v>
                </c:pt>
                <c:pt idx="225">
                  <c:v>4.5</c:v>
                </c:pt>
                <c:pt idx="226">
                  <c:v>4.4009999999999998</c:v>
                </c:pt>
                <c:pt idx="227">
                  <c:v>4.5030000000000001</c:v>
                </c:pt>
                <c:pt idx="228">
                  <c:v>4.9039999999999999</c:v>
                </c:pt>
                <c:pt idx="229">
                  <c:v>5.3319999999999999</c:v>
                </c:pt>
                <c:pt idx="230">
                  <c:v>5.2880000000000003</c:v>
                </c:pt>
                <c:pt idx="231">
                  <c:v>5.3339999999999996</c:v>
                </c:pt>
                <c:pt idx="232">
                  <c:v>6.24</c:v>
                </c:pt>
                <c:pt idx="233">
                  <c:v>6.7469999999999999</c:v>
                </c:pt>
                <c:pt idx="234">
                  <c:v>6.3679999999999968</c:v>
                </c:pt>
                <c:pt idx="235">
                  <c:v>5.6449999999999969</c:v>
                </c:pt>
                <c:pt idx="236">
                  <c:v>4.835</c:v>
                </c:pt>
                <c:pt idx="237">
                  <c:v>3.9019999999999997</c:v>
                </c:pt>
                <c:pt idx="238">
                  <c:v>3.3969999999999985</c:v>
                </c:pt>
                <c:pt idx="239">
                  <c:v>3.0739999999999998</c:v>
                </c:pt>
                <c:pt idx="240">
                  <c:v>2.9699999999999998</c:v>
                </c:pt>
                <c:pt idx="241">
                  <c:v>2.8959999999999986</c:v>
                </c:pt>
                <c:pt idx="242">
                  <c:v>2.7909999999999999</c:v>
                </c:pt>
                <c:pt idx="243">
                  <c:v>2.714</c:v>
                </c:pt>
                <c:pt idx="244">
                  <c:v>2.6319999999999997</c:v>
                </c:pt>
                <c:pt idx="245">
                  <c:v>2.5759999999999987</c:v>
                </c:pt>
                <c:pt idx="246">
                  <c:v>2.5219999999999998</c:v>
                </c:pt>
                <c:pt idx="247">
                  <c:v>2.4689999999999999</c:v>
                </c:pt>
                <c:pt idx="248">
                  <c:v>2.4819999999999998</c:v>
                </c:pt>
                <c:pt idx="249">
                  <c:v>2.4339999999999997</c:v>
                </c:pt>
                <c:pt idx="250">
                  <c:v>2.3749999999999987</c:v>
                </c:pt>
                <c:pt idx="251">
                  <c:v>2.3089999999999997</c:v>
                </c:pt>
                <c:pt idx="252">
                  <c:v>2.4</c:v>
                </c:pt>
                <c:pt idx="253">
                  <c:v>2.4079999999999999</c:v>
                </c:pt>
                <c:pt idx="254">
                  <c:v>2.5499999999999998</c:v>
                </c:pt>
                <c:pt idx="255">
                  <c:v>2.6429999999999998</c:v>
                </c:pt>
                <c:pt idx="256">
                  <c:v>2.4209999999999998</c:v>
                </c:pt>
                <c:pt idx="257">
                  <c:v>2.5630000000000002</c:v>
                </c:pt>
                <c:pt idx="258">
                  <c:v>3.0649999999999999</c:v>
                </c:pt>
                <c:pt idx="259">
                  <c:v>3.9119999999999986</c:v>
                </c:pt>
                <c:pt idx="260">
                  <c:v>4.2839999999999998</c:v>
                </c:pt>
                <c:pt idx="261">
                  <c:v>4.0010000000000003</c:v>
                </c:pt>
                <c:pt idx="262">
                  <c:v>4.2629999999999972</c:v>
                </c:pt>
                <c:pt idx="263">
                  <c:v>3.468</c:v>
                </c:pt>
                <c:pt idx="264">
                  <c:v>2.8319999999999985</c:v>
                </c:pt>
                <c:pt idx="265">
                  <c:v>2.4739999999999998</c:v>
                </c:pt>
                <c:pt idx="266">
                  <c:v>2.2170000000000001</c:v>
                </c:pt>
                <c:pt idx="267">
                  <c:v>2.4259999999999997</c:v>
                </c:pt>
                <c:pt idx="268">
                  <c:v>2.5519999999999987</c:v>
                </c:pt>
                <c:pt idx="269">
                  <c:v>2.5099999999999998</c:v>
                </c:pt>
                <c:pt idx="270">
                  <c:v>2.6779999999999999</c:v>
                </c:pt>
                <c:pt idx="271">
                  <c:v>2.5119999999999987</c:v>
                </c:pt>
                <c:pt idx="272">
                  <c:v>2.8249999999999997</c:v>
                </c:pt>
                <c:pt idx="273">
                  <c:v>2.61</c:v>
                </c:pt>
                <c:pt idx="274">
                  <c:v>2.4430000000000001</c:v>
                </c:pt>
                <c:pt idx="275">
                  <c:v>2.3579999999999997</c:v>
                </c:pt>
                <c:pt idx="276">
                  <c:v>2.4729999999999985</c:v>
                </c:pt>
                <c:pt idx="277">
                  <c:v>2.4339999999999997</c:v>
                </c:pt>
                <c:pt idx="278">
                  <c:v>2.1819999999999999</c:v>
                </c:pt>
                <c:pt idx="279">
                  <c:v>2.1850000000000001</c:v>
                </c:pt>
                <c:pt idx="280">
                  <c:v>2.5409999999999999</c:v>
                </c:pt>
                <c:pt idx="281">
                  <c:v>2.3029999999999986</c:v>
                </c:pt>
                <c:pt idx="282">
                  <c:v>2.1989999999999998</c:v>
                </c:pt>
                <c:pt idx="283">
                  <c:v>2.1819999999999999</c:v>
                </c:pt>
                <c:pt idx="284">
                  <c:v>2.2359999999999998</c:v>
                </c:pt>
                <c:pt idx="285">
                  <c:v>2.12</c:v>
                </c:pt>
                <c:pt idx="286">
                  <c:v>2.1379999999999999</c:v>
                </c:pt>
                <c:pt idx="287">
                  <c:v>2.1379999999999999</c:v>
                </c:pt>
                <c:pt idx="288">
                  <c:v>2.2469999999999999</c:v>
                </c:pt>
                <c:pt idx="289">
                  <c:v>2.1669999999999998</c:v>
                </c:pt>
                <c:pt idx="290">
                  <c:v>2.2589999999999999</c:v>
                </c:pt>
                <c:pt idx="291">
                  <c:v>2.2509999999999999</c:v>
                </c:pt>
                <c:pt idx="292">
                  <c:v>2.2200000000000002</c:v>
                </c:pt>
                <c:pt idx="293">
                  <c:v>2.117</c:v>
                </c:pt>
                <c:pt idx="294">
                  <c:v>2.1240000000000001</c:v>
                </c:pt>
                <c:pt idx="295">
                  <c:v>2.1230000000000002</c:v>
                </c:pt>
                <c:pt idx="296">
                  <c:v>2.0749999999999997</c:v>
                </c:pt>
                <c:pt idx="297">
                  <c:v>2.0329999999999986</c:v>
                </c:pt>
                <c:pt idx="298">
                  <c:v>2.0379999999999998</c:v>
                </c:pt>
                <c:pt idx="299">
                  <c:v>2.0509999999999997</c:v>
                </c:pt>
                <c:pt idx="300">
                  <c:v>1.9549999999999998</c:v>
                </c:pt>
                <c:pt idx="301">
                  <c:v>1.915999999999999</c:v>
                </c:pt>
                <c:pt idx="302">
                  <c:v>2.0219999999999998</c:v>
                </c:pt>
                <c:pt idx="303">
                  <c:v>2.0459999999999998</c:v>
                </c:pt>
                <c:pt idx="304">
                  <c:v>2.133</c:v>
                </c:pt>
                <c:pt idx="305">
                  <c:v>2.4249999999999998</c:v>
                </c:pt>
                <c:pt idx="306">
                  <c:v>2.7359999999999998</c:v>
                </c:pt>
                <c:pt idx="307">
                  <c:v>2.9779999999999998</c:v>
                </c:pt>
                <c:pt idx="308">
                  <c:v>2.8329999999999989</c:v>
                </c:pt>
                <c:pt idx="309">
                  <c:v>2.5739999999999998</c:v>
                </c:pt>
                <c:pt idx="310">
                  <c:v>2.266</c:v>
                </c:pt>
                <c:pt idx="311">
                  <c:v>2.137</c:v>
                </c:pt>
                <c:pt idx="312">
                  <c:v>2.0359999999999987</c:v>
                </c:pt>
                <c:pt idx="313">
                  <c:v>2.0559999999999987</c:v>
                </c:pt>
                <c:pt idx="314">
                  <c:v>1.9609999999999999</c:v>
                </c:pt>
                <c:pt idx="315">
                  <c:v>1.9029999999999998</c:v>
                </c:pt>
                <c:pt idx="316">
                  <c:v>1.9649999999999999</c:v>
                </c:pt>
                <c:pt idx="317">
                  <c:v>1.917999999999999</c:v>
                </c:pt>
                <c:pt idx="318">
                  <c:v>1.9169999999999998</c:v>
                </c:pt>
                <c:pt idx="319">
                  <c:v>1.885</c:v>
                </c:pt>
                <c:pt idx="320">
                  <c:v>1.887</c:v>
                </c:pt>
                <c:pt idx="321">
                  <c:v>1.907999999999999</c:v>
                </c:pt>
                <c:pt idx="322">
                  <c:v>1.845</c:v>
                </c:pt>
                <c:pt idx="323">
                  <c:v>1.827</c:v>
                </c:pt>
                <c:pt idx="324">
                  <c:v>1.7829999999999995</c:v>
                </c:pt>
                <c:pt idx="325">
                  <c:v>1.84</c:v>
                </c:pt>
                <c:pt idx="326">
                  <c:v>1.9829999999999999</c:v>
                </c:pt>
                <c:pt idx="327">
                  <c:v>2.2170000000000001</c:v>
                </c:pt>
                <c:pt idx="328">
                  <c:v>2.2629999999999999</c:v>
                </c:pt>
                <c:pt idx="329">
                  <c:v>2.2189999999999999</c:v>
                </c:pt>
                <c:pt idx="330">
                  <c:v>2.0949999999999998</c:v>
                </c:pt>
                <c:pt idx="331">
                  <c:v>2.0289999999999999</c:v>
                </c:pt>
                <c:pt idx="332">
                  <c:v>1.877</c:v>
                </c:pt>
                <c:pt idx="333">
                  <c:v>1.8460000000000001</c:v>
                </c:pt>
                <c:pt idx="334">
                  <c:v>1.8280000000000001</c:v>
                </c:pt>
                <c:pt idx="335">
                  <c:v>1.671</c:v>
                </c:pt>
                <c:pt idx="336">
                  <c:v>1.6739999999999993</c:v>
                </c:pt>
                <c:pt idx="337">
                  <c:v>1.7320000000000002</c:v>
                </c:pt>
                <c:pt idx="338">
                  <c:v>1.6960000000000006</c:v>
                </c:pt>
                <c:pt idx="339">
                  <c:v>2.6640000000000001</c:v>
                </c:pt>
                <c:pt idx="340">
                  <c:v>1.9680000000000004</c:v>
                </c:pt>
                <c:pt idx="341">
                  <c:v>3.3459999999999988</c:v>
                </c:pt>
                <c:pt idx="342">
                  <c:v>5.7960000000000003</c:v>
                </c:pt>
                <c:pt idx="343">
                  <c:v>7.9269999999999996</c:v>
                </c:pt>
                <c:pt idx="344">
                  <c:v>8.5220000000000002</c:v>
                </c:pt>
                <c:pt idx="345">
                  <c:v>8.6279999999999983</c:v>
                </c:pt>
                <c:pt idx="346">
                  <c:v>6.6339999999999995</c:v>
                </c:pt>
                <c:pt idx="347">
                  <c:v>4.6679999999999966</c:v>
                </c:pt>
                <c:pt idx="348">
                  <c:v>7.0579999999999972</c:v>
                </c:pt>
                <c:pt idx="349">
                  <c:v>11.659000000000002</c:v>
                </c:pt>
                <c:pt idx="350">
                  <c:v>12.286</c:v>
                </c:pt>
                <c:pt idx="351">
                  <c:v>9.213000000000001</c:v>
                </c:pt>
                <c:pt idx="352">
                  <c:v>10.133999999999999</c:v>
                </c:pt>
                <c:pt idx="353">
                  <c:v>9.077</c:v>
                </c:pt>
                <c:pt idx="354">
                  <c:v>8.7969999999999988</c:v>
                </c:pt>
                <c:pt idx="355">
                  <c:v>8.793000000000001</c:v>
                </c:pt>
                <c:pt idx="356">
                  <c:v>8.9050000000000047</c:v>
                </c:pt>
                <c:pt idx="357">
                  <c:v>11.953000000000007</c:v>
                </c:pt>
                <c:pt idx="358">
                  <c:v>16.501000000000001</c:v>
                </c:pt>
                <c:pt idx="359">
                  <c:v>15.102</c:v>
                </c:pt>
                <c:pt idx="360">
                  <c:v>15.382000000000005</c:v>
                </c:pt>
                <c:pt idx="361">
                  <c:v>14.733999999999998</c:v>
                </c:pt>
                <c:pt idx="362">
                  <c:v>15.259</c:v>
                </c:pt>
                <c:pt idx="363">
                  <c:v>14.866000000000005</c:v>
                </c:pt>
                <c:pt idx="364">
                  <c:v>14.069000000000004</c:v>
                </c:pt>
                <c:pt idx="365">
                  <c:v>14.017000000000001</c:v>
                </c:pt>
                <c:pt idx="366">
                  <c:v>13.082000000000004</c:v>
                </c:pt>
                <c:pt idx="367">
                  <c:v>19.614999999999998</c:v>
                </c:pt>
                <c:pt idx="368">
                  <c:v>22.4</c:v>
                </c:pt>
                <c:pt idx="369">
                  <c:v>21.51</c:v>
                </c:pt>
                <c:pt idx="370">
                  <c:v>21.422999999999981</c:v>
                </c:pt>
                <c:pt idx="371">
                  <c:v>23.192</c:v>
                </c:pt>
                <c:pt idx="372">
                  <c:v>21.861999999999988</c:v>
                </c:pt>
                <c:pt idx="373">
                  <c:v>20.774000000000001</c:v>
                </c:pt>
                <c:pt idx="374">
                  <c:v>25.420999999999989</c:v>
                </c:pt>
                <c:pt idx="375">
                  <c:v>34.521000000000001</c:v>
                </c:pt>
                <c:pt idx="376">
                  <c:v>33.294000000000011</c:v>
                </c:pt>
                <c:pt idx="377">
                  <c:v>29.964999999999989</c:v>
                </c:pt>
                <c:pt idx="378">
                  <c:v>28.178999999999988</c:v>
                </c:pt>
                <c:pt idx="379">
                  <c:v>26.306000000000001</c:v>
                </c:pt>
                <c:pt idx="380">
                  <c:v>23.521999999999988</c:v>
                </c:pt>
                <c:pt idx="381">
                  <c:v>26.317000000000011</c:v>
                </c:pt>
                <c:pt idx="382">
                  <c:v>28.928999999999981</c:v>
                </c:pt>
                <c:pt idx="383">
                  <c:v>29.768999999999981</c:v>
                </c:pt>
                <c:pt idx="384">
                  <c:v>31.640999999999988</c:v>
                </c:pt>
                <c:pt idx="385">
                  <c:v>30.859000000000005</c:v>
                </c:pt>
                <c:pt idx="386">
                  <c:v>28.382999999999988</c:v>
                </c:pt>
                <c:pt idx="387">
                  <c:v>28.143000000000001</c:v>
                </c:pt>
                <c:pt idx="388">
                  <c:v>29.149000000000001</c:v>
                </c:pt>
                <c:pt idx="389">
                  <c:v>29.327000000000005</c:v>
                </c:pt>
                <c:pt idx="390">
                  <c:v>37.940999999999995</c:v>
                </c:pt>
                <c:pt idx="391">
                  <c:v>39.436</c:v>
                </c:pt>
                <c:pt idx="392">
                  <c:v>36.243000000000002</c:v>
                </c:pt>
                <c:pt idx="393">
                  <c:v>33.43</c:v>
                </c:pt>
                <c:pt idx="394">
                  <c:v>32.137</c:v>
                </c:pt>
                <c:pt idx="395">
                  <c:v>33.49</c:v>
                </c:pt>
                <c:pt idx="396">
                  <c:v>35.433</c:v>
                </c:pt>
                <c:pt idx="397">
                  <c:v>38.271000000000001</c:v>
                </c:pt>
                <c:pt idx="398">
                  <c:v>39.21</c:v>
                </c:pt>
                <c:pt idx="399">
                  <c:v>34.658000000000001</c:v>
                </c:pt>
                <c:pt idx="400">
                  <c:v>40.659000000000006</c:v>
                </c:pt>
                <c:pt idx="401">
                  <c:v>42.313999999999993</c:v>
                </c:pt>
                <c:pt idx="402">
                  <c:v>40.43</c:v>
                </c:pt>
                <c:pt idx="403">
                  <c:v>40.016999999999996</c:v>
                </c:pt>
                <c:pt idx="404">
                  <c:v>37.222000000000023</c:v>
                </c:pt>
                <c:pt idx="405">
                  <c:v>35.211000000000006</c:v>
                </c:pt>
                <c:pt idx="406">
                  <c:v>45.844999999999999</c:v>
                </c:pt>
                <c:pt idx="407">
                  <c:v>54.456999999999994</c:v>
                </c:pt>
                <c:pt idx="408">
                  <c:v>51.409000000000006</c:v>
                </c:pt>
                <c:pt idx="409">
                  <c:v>42.876000000000005</c:v>
                </c:pt>
                <c:pt idx="410">
                  <c:v>44.254000000000005</c:v>
                </c:pt>
                <c:pt idx="411">
                  <c:v>43.350999999999999</c:v>
                </c:pt>
                <c:pt idx="412">
                  <c:v>47.187000000000005</c:v>
                </c:pt>
                <c:pt idx="413">
                  <c:v>45.512</c:v>
                </c:pt>
                <c:pt idx="414">
                  <c:v>50.736000000000011</c:v>
                </c:pt>
                <c:pt idx="415">
                  <c:v>52.055</c:v>
                </c:pt>
                <c:pt idx="416">
                  <c:v>50.854999999999997</c:v>
                </c:pt>
                <c:pt idx="417">
                  <c:v>47.089000000000006</c:v>
                </c:pt>
                <c:pt idx="418">
                  <c:v>47.631</c:v>
                </c:pt>
                <c:pt idx="419">
                  <c:v>48.286000000000001</c:v>
                </c:pt>
                <c:pt idx="420">
                  <c:v>48.429000000000002</c:v>
                </c:pt>
                <c:pt idx="421">
                  <c:v>47.593000000000011</c:v>
                </c:pt>
                <c:pt idx="422">
                  <c:v>47.268000000000022</c:v>
                </c:pt>
                <c:pt idx="423">
                  <c:v>48.884999999999998</c:v>
                </c:pt>
                <c:pt idx="424">
                  <c:v>53.954999999999998</c:v>
                </c:pt>
                <c:pt idx="425">
                  <c:v>47.708000000000013</c:v>
                </c:pt>
                <c:pt idx="426">
                  <c:v>49.403000000000006</c:v>
                </c:pt>
                <c:pt idx="427">
                  <c:v>53.176000000000002</c:v>
                </c:pt>
                <c:pt idx="428">
                  <c:v>60.313999999999993</c:v>
                </c:pt>
                <c:pt idx="429">
                  <c:v>59.072000000000003</c:v>
                </c:pt>
                <c:pt idx="430">
                  <c:v>47.545000000000002</c:v>
                </c:pt>
                <c:pt idx="431">
                  <c:v>50.463000000000001</c:v>
                </c:pt>
                <c:pt idx="432">
                  <c:v>50.82</c:v>
                </c:pt>
                <c:pt idx="433">
                  <c:v>61.226000000000013</c:v>
                </c:pt>
                <c:pt idx="434">
                  <c:v>57.132000000000012</c:v>
                </c:pt>
                <c:pt idx="435">
                  <c:v>53.690000000000012</c:v>
                </c:pt>
                <c:pt idx="440">
                  <c:v>91.649999999999991</c:v>
                </c:pt>
                <c:pt idx="441">
                  <c:v>78.98</c:v>
                </c:pt>
                <c:pt idx="442">
                  <c:v>73.161000000000001</c:v>
                </c:pt>
                <c:pt idx="443">
                  <c:v>73.760000000000005</c:v>
                </c:pt>
                <c:pt idx="444">
                  <c:v>71.131999999999991</c:v>
                </c:pt>
                <c:pt idx="445">
                  <c:v>74.085999999999999</c:v>
                </c:pt>
                <c:pt idx="446">
                  <c:v>75.644000000000005</c:v>
                </c:pt>
                <c:pt idx="447">
                  <c:v>73.260000000000005</c:v>
                </c:pt>
                <c:pt idx="448">
                  <c:v>73.894999999999996</c:v>
                </c:pt>
                <c:pt idx="449">
                  <c:v>78.043000000000006</c:v>
                </c:pt>
                <c:pt idx="450">
                  <c:v>70.382999999999981</c:v>
                </c:pt>
                <c:pt idx="451">
                  <c:v>66.703000000000003</c:v>
                </c:pt>
                <c:pt idx="452">
                  <c:v>65.644999999999996</c:v>
                </c:pt>
                <c:pt idx="453">
                  <c:v>61.577000000000005</c:v>
                </c:pt>
                <c:pt idx="454">
                  <c:v>70.983000000000004</c:v>
                </c:pt>
                <c:pt idx="455">
                  <c:v>73.510000000000005</c:v>
                </c:pt>
                <c:pt idx="456">
                  <c:v>68.888999999999982</c:v>
                </c:pt>
                <c:pt idx="457">
                  <c:v>69.126999999999981</c:v>
                </c:pt>
                <c:pt idx="458">
                  <c:v>62.466000000000001</c:v>
                </c:pt>
                <c:pt idx="459">
                  <c:v>66.28</c:v>
                </c:pt>
                <c:pt idx="460">
                  <c:v>69.498000000000005</c:v>
                </c:pt>
                <c:pt idx="461">
                  <c:v>71.718999999999994</c:v>
                </c:pt>
                <c:pt idx="462">
                  <c:v>67.739999999999995</c:v>
                </c:pt>
                <c:pt idx="463">
                  <c:v>68.443000000000026</c:v>
                </c:pt>
                <c:pt idx="464">
                  <c:v>69.881</c:v>
                </c:pt>
                <c:pt idx="465">
                  <c:v>67.292000000000002</c:v>
                </c:pt>
                <c:pt idx="466">
                  <c:v>70.56</c:v>
                </c:pt>
                <c:pt idx="467">
                  <c:v>76.271999999999991</c:v>
                </c:pt>
                <c:pt idx="468">
                  <c:v>69.402000000000001</c:v>
                </c:pt>
                <c:pt idx="469">
                  <c:v>74.485000000000014</c:v>
                </c:pt>
                <c:pt idx="470">
                  <c:v>77.884</c:v>
                </c:pt>
                <c:pt idx="471">
                  <c:v>73.61</c:v>
                </c:pt>
                <c:pt idx="472">
                  <c:v>70.10899999999998</c:v>
                </c:pt>
                <c:pt idx="473">
                  <c:v>70.006</c:v>
                </c:pt>
                <c:pt idx="474">
                  <c:v>57.368000000000002</c:v>
                </c:pt>
                <c:pt idx="475">
                  <c:v>59.269000000000013</c:v>
                </c:pt>
                <c:pt idx="476">
                  <c:v>66.899000000000001</c:v>
                </c:pt>
                <c:pt idx="477">
                  <c:v>69.85499999999999</c:v>
                </c:pt>
                <c:pt idx="478">
                  <c:v>65.232000000000014</c:v>
                </c:pt>
                <c:pt idx="479">
                  <c:v>63.931000000000004</c:v>
                </c:pt>
                <c:pt idx="480">
                  <c:v>63.086000000000006</c:v>
                </c:pt>
                <c:pt idx="481">
                  <c:v>61.508000000000003</c:v>
                </c:pt>
                <c:pt idx="482">
                  <c:v>66.848000000000013</c:v>
                </c:pt>
                <c:pt idx="483">
                  <c:v>64.923000000000002</c:v>
                </c:pt>
                <c:pt idx="484">
                  <c:v>72.818000000000012</c:v>
                </c:pt>
                <c:pt idx="485">
                  <c:v>74.312000000000012</c:v>
                </c:pt>
                <c:pt idx="486">
                  <c:v>75.846999999999994</c:v>
                </c:pt>
                <c:pt idx="487">
                  <c:v>65.066000000000003</c:v>
                </c:pt>
                <c:pt idx="488">
                  <c:v>64.251000000000005</c:v>
                </c:pt>
                <c:pt idx="489">
                  <c:v>66.037999999999997</c:v>
                </c:pt>
                <c:pt idx="490">
                  <c:v>65.474999999999994</c:v>
                </c:pt>
                <c:pt idx="491">
                  <c:v>67.313999999999993</c:v>
                </c:pt>
                <c:pt idx="492">
                  <c:v>69.28</c:v>
                </c:pt>
                <c:pt idx="493">
                  <c:v>64.384999999999991</c:v>
                </c:pt>
                <c:pt idx="494">
                  <c:v>65.021000000000001</c:v>
                </c:pt>
                <c:pt idx="495">
                  <c:v>68.718999999999994</c:v>
                </c:pt>
                <c:pt idx="496">
                  <c:v>67.685999999999979</c:v>
                </c:pt>
                <c:pt idx="497">
                  <c:v>64.926000000000002</c:v>
                </c:pt>
                <c:pt idx="498">
                  <c:v>63.893000000000001</c:v>
                </c:pt>
                <c:pt idx="499">
                  <c:v>62.44</c:v>
                </c:pt>
                <c:pt idx="500">
                  <c:v>64.353999999999999</c:v>
                </c:pt>
                <c:pt idx="501">
                  <c:v>63.429000000000002</c:v>
                </c:pt>
                <c:pt idx="502">
                  <c:v>65.930999999999997</c:v>
                </c:pt>
                <c:pt idx="507">
                  <c:v>88.872999999999962</c:v>
                </c:pt>
                <c:pt idx="508">
                  <c:v>92.587999999999994</c:v>
                </c:pt>
                <c:pt idx="509">
                  <c:v>93.598000000000013</c:v>
                </c:pt>
                <c:pt idx="510">
                  <c:v>85.257999999999996</c:v>
                </c:pt>
                <c:pt idx="511">
                  <c:v>76.034000000000006</c:v>
                </c:pt>
                <c:pt idx="512">
                  <c:v>76.191000000000003</c:v>
                </c:pt>
                <c:pt idx="513">
                  <c:v>78.721000000000004</c:v>
                </c:pt>
                <c:pt idx="514">
                  <c:v>79.718999999999994</c:v>
                </c:pt>
                <c:pt idx="515">
                  <c:v>71.641000000000005</c:v>
                </c:pt>
                <c:pt idx="516">
                  <c:v>66.756</c:v>
                </c:pt>
                <c:pt idx="517">
                  <c:v>70.293999999999997</c:v>
                </c:pt>
                <c:pt idx="518">
                  <c:v>81.877999999999986</c:v>
                </c:pt>
                <c:pt idx="519">
                  <c:v>75.004999999999995</c:v>
                </c:pt>
                <c:pt idx="520">
                  <c:v>76.35499999999999</c:v>
                </c:pt>
                <c:pt idx="521">
                  <c:v>75.007999999999996</c:v>
                </c:pt>
                <c:pt idx="522">
                  <c:v>76.157999999999987</c:v>
                </c:pt>
                <c:pt idx="523">
                  <c:v>74.113</c:v>
                </c:pt>
                <c:pt idx="524">
                  <c:v>73.646000000000001</c:v>
                </c:pt>
                <c:pt idx="525">
                  <c:v>76.617000000000004</c:v>
                </c:pt>
                <c:pt idx="526">
                  <c:v>76.921999999999997</c:v>
                </c:pt>
                <c:pt idx="527">
                  <c:v>69.141999999999996</c:v>
                </c:pt>
                <c:pt idx="528">
                  <c:v>67.893000000000001</c:v>
                </c:pt>
                <c:pt idx="529">
                  <c:v>68.992000000000004</c:v>
                </c:pt>
                <c:pt idx="530">
                  <c:v>73.06</c:v>
                </c:pt>
                <c:pt idx="531">
                  <c:v>76.568000000000012</c:v>
                </c:pt>
                <c:pt idx="532">
                  <c:v>65.327999999999989</c:v>
                </c:pt>
                <c:pt idx="533">
                  <c:v>57.849000000000004</c:v>
                </c:pt>
                <c:pt idx="534">
                  <c:v>62.347999999999999</c:v>
                </c:pt>
                <c:pt idx="535">
                  <c:v>67.818000000000012</c:v>
                </c:pt>
                <c:pt idx="536">
                  <c:v>64.881</c:v>
                </c:pt>
                <c:pt idx="537">
                  <c:v>72.736000000000004</c:v>
                </c:pt>
                <c:pt idx="538">
                  <c:v>73.342000000000013</c:v>
                </c:pt>
                <c:pt idx="539">
                  <c:v>67.884999999999991</c:v>
                </c:pt>
                <c:pt idx="540">
                  <c:v>69.11999999999999</c:v>
                </c:pt>
                <c:pt idx="541">
                  <c:v>68.350999999999999</c:v>
                </c:pt>
                <c:pt idx="542">
                  <c:v>65.787000000000006</c:v>
                </c:pt>
                <c:pt idx="543">
                  <c:v>65.040999999999997</c:v>
                </c:pt>
                <c:pt idx="544">
                  <c:v>68.36999999999999</c:v>
                </c:pt>
                <c:pt idx="545">
                  <c:v>68.081000000000003</c:v>
                </c:pt>
                <c:pt idx="546">
                  <c:v>70.875999999999962</c:v>
                </c:pt>
                <c:pt idx="547">
                  <c:v>69.013999999999996</c:v>
                </c:pt>
                <c:pt idx="548">
                  <c:v>60.774000000000001</c:v>
                </c:pt>
                <c:pt idx="549">
                  <c:v>59.023000000000003</c:v>
                </c:pt>
                <c:pt idx="550">
                  <c:v>61.907000000000004</c:v>
                </c:pt>
                <c:pt idx="551">
                  <c:v>65.590999999999994</c:v>
                </c:pt>
                <c:pt idx="552">
                  <c:v>69.812000000000012</c:v>
                </c:pt>
                <c:pt idx="553">
                  <c:v>68.244000000000042</c:v>
                </c:pt>
                <c:pt idx="554">
                  <c:v>60.510999999999996</c:v>
                </c:pt>
                <c:pt idx="555">
                  <c:v>60.327000000000005</c:v>
                </c:pt>
                <c:pt idx="556">
                  <c:v>65.031999999999996</c:v>
                </c:pt>
                <c:pt idx="557">
                  <c:v>66.599999999999994</c:v>
                </c:pt>
                <c:pt idx="558">
                  <c:v>63.262000000000022</c:v>
                </c:pt>
                <c:pt idx="559">
                  <c:v>68.157999999999987</c:v>
                </c:pt>
                <c:pt idx="560">
                  <c:v>68.521999999999991</c:v>
                </c:pt>
                <c:pt idx="561">
                  <c:v>65.917000000000044</c:v>
                </c:pt>
                <c:pt idx="562">
                  <c:v>63.99</c:v>
                </c:pt>
                <c:pt idx="563">
                  <c:v>64.021000000000001</c:v>
                </c:pt>
                <c:pt idx="564">
                  <c:v>67.528999999999982</c:v>
                </c:pt>
                <c:pt idx="570">
                  <c:v>86.546000000000006</c:v>
                </c:pt>
                <c:pt idx="571">
                  <c:v>87.274000000000001</c:v>
                </c:pt>
                <c:pt idx="572">
                  <c:v>82.882999999999981</c:v>
                </c:pt>
                <c:pt idx="573">
                  <c:v>83.501999999999995</c:v>
                </c:pt>
                <c:pt idx="574">
                  <c:v>82.835999999999999</c:v>
                </c:pt>
                <c:pt idx="575">
                  <c:v>84.268000000000001</c:v>
                </c:pt>
                <c:pt idx="576">
                  <c:v>71.724000000000004</c:v>
                </c:pt>
                <c:pt idx="577">
                  <c:v>73.798000000000002</c:v>
                </c:pt>
                <c:pt idx="578">
                  <c:v>71.739000000000004</c:v>
                </c:pt>
                <c:pt idx="579">
                  <c:v>74.063999999999993</c:v>
                </c:pt>
                <c:pt idx="580">
                  <c:v>74.864000000000004</c:v>
                </c:pt>
                <c:pt idx="581">
                  <c:v>71.546000000000006</c:v>
                </c:pt>
                <c:pt idx="582">
                  <c:v>68.497000000000043</c:v>
                </c:pt>
                <c:pt idx="583">
                  <c:v>68.477000000000004</c:v>
                </c:pt>
                <c:pt idx="584">
                  <c:v>72.757000000000005</c:v>
                </c:pt>
                <c:pt idx="585">
                  <c:v>68.69</c:v>
                </c:pt>
                <c:pt idx="586">
                  <c:v>60.666000000000011</c:v>
                </c:pt>
                <c:pt idx="587">
                  <c:v>61.194000000000003</c:v>
                </c:pt>
                <c:pt idx="588">
                  <c:v>61.293000000000013</c:v>
                </c:pt>
                <c:pt idx="589">
                  <c:v>64.637</c:v>
                </c:pt>
                <c:pt idx="590">
                  <c:v>65.45</c:v>
                </c:pt>
                <c:pt idx="591">
                  <c:v>66.277999999999992</c:v>
                </c:pt>
                <c:pt idx="592">
                  <c:v>72.667000000000002</c:v>
                </c:pt>
                <c:pt idx="593">
                  <c:v>64.871999999999986</c:v>
                </c:pt>
                <c:pt idx="594">
                  <c:v>66.60199999999999</c:v>
                </c:pt>
                <c:pt idx="595">
                  <c:v>62.480999999999995</c:v>
                </c:pt>
                <c:pt idx="596">
                  <c:v>63.574000000000005</c:v>
                </c:pt>
                <c:pt idx="597">
                  <c:v>72.453999999999994</c:v>
                </c:pt>
                <c:pt idx="598">
                  <c:v>68.364999999999995</c:v>
                </c:pt>
                <c:pt idx="599">
                  <c:v>65.11999999999999</c:v>
                </c:pt>
                <c:pt idx="600">
                  <c:v>63.761000000000003</c:v>
                </c:pt>
                <c:pt idx="601">
                  <c:v>64.623999999999981</c:v>
                </c:pt>
                <c:pt idx="602">
                  <c:v>67.031000000000006</c:v>
                </c:pt>
                <c:pt idx="603">
                  <c:v>63.846999999999994</c:v>
                </c:pt>
                <c:pt idx="604">
                  <c:v>66.031000000000006</c:v>
                </c:pt>
                <c:pt idx="605">
                  <c:v>66.364999999999995</c:v>
                </c:pt>
                <c:pt idx="606">
                  <c:v>63.571000000000005</c:v>
                </c:pt>
                <c:pt idx="607">
                  <c:v>66.098000000000013</c:v>
                </c:pt>
                <c:pt idx="608">
                  <c:v>65.575999999999979</c:v>
                </c:pt>
                <c:pt idx="609">
                  <c:v>74.076999999999998</c:v>
                </c:pt>
                <c:pt idx="610">
                  <c:v>63.007000000000005</c:v>
                </c:pt>
                <c:pt idx="611">
                  <c:v>69.42</c:v>
                </c:pt>
                <c:pt idx="612">
                  <c:v>70.208000000000013</c:v>
                </c:pt>
                <c:pt idx="613">
                  <c:v>67.756</c:v>
                </c:pt>
                <c:pt idx="614">
                  <c:v>66.745000000000005</c:v>
                </c:pt>
                <c:pt idx="615">
                  <c:v>63.476000000000006</c:v>
                </c:pt>
                <c:pt idx="616">
                  <c:v>63.33</c:v>
                </c:pt>
                <c:pt idx="617">
                  <c:v>68.182999999999979</c:v>
                </c:pt>
                <c:pt idx="618">
                  <c:v>69.933999999999997</c:v>
                </c:pt>
                <c:pt idx="619">
                  <c:v>71.408000000000001</c:v>
                </c:pt>
                <c:pt idx="620">
                  <c:v>69.411000000000044</c:v>
                </c:pt>
                <c:pt idx="621">
                  <c:v>65.784000000000006</c:v>
                </c:pt>
                <c:pt idx="622">
                  <c:v>66.435000000000002</c:v>
                </c:pt>
                <c:pt idx="623">
                  <c:v>59.852999999999994</c:v>
                </c:pt>
                <c:pt idx="624">
                  <c:v>59.428000000000011</c:v>
                </c:pt>
                <c:pt idx="625">
                  <c:v>60.602000000000011</c:v>
                </c:pt>
                <c:pt idx="626">
                  <c:v>68.271000000000001</c:v>
                </c:pt>
                <c:pt idx="627">
                  <c:v>64.100999999999999</c:v>
                </c:pt>
                <c:pt idx="628">
                  <c:v>59.310999999999993</c:v>
                </c:pt>
                <c:pt idx="629">
                  <c:v>62.942</c:v>
                </c:pt>
                <c:pt idx="630">
                  <c:v>66.534999999999997</c:v>
                </c:pt>
                <c:pt idx="631">
                  <c:v>59.526000000000003</c:v>
                </c:pt>
                <c:pt idx="636">
                  <c:v>80.846999999999994</c:v>
                </c:pt>
                <c:pt idx="637">
                  <c:v>78.001000000000005</c:v>
                </c:pt>
                <c:pt idx="638">
                  <c:v>81.884999999999991</c:v>
                </c:pt>
                <c:pt idx="639">
                  <c:v>70.784000000000006</c:v>
                </c:pt>
                <c:pt idx="640">
                  <c:v>68.551000000000002</c:v>
                </c:pt>
                <c:pt idx="641">
                  <c:v>67.821999999999989</c:v>
                </c:pt>
                <c:pt idx="642">
                  <c:v>68.576999999999998</c:v>
                </c:pt>
                <c:pt idx="643">
                  <c:v>63.274000000000001</c:v>
                </c:pt>
                <c:pt idx="644">
                  <c:v>62.01</c:v>
                </c:pt>
                <c:pt idx="645">
                  <c:v>63.943999999999996</c:v>
                </c:pt>
                <c:pt idx="646">
                  <c:v>60.164000000000001</c:v>
                </c:pt>
                <c:pt idx="647">
                  <c:v>65.176999999999978</c:v>
                </c:pt>
                <c:pt idx="648">
                  <c:v>67.274000000000001</c:v>
                </c:pt>
                <c:pt idx="649">
                  <c:v>63.064</c:v>
                </c:pt>
                <c:pt idx="650">
                  <c:v>63.336999999999996</c:v>
                </c:pt>
                <c:pt idx="651">
                  <c:v>60.034000000000006</c:v>
                </c:pt>
                <c:pt idx="652">
                  <c:v>58.689</c:v>
                </c:pt>
                <c:pt idx="653">
                  <c:v>58.047000000000004</c:v>
                </c:pt>
                <c:pt idx="654">
                  <c:v>53.975000000000001</c:v>
                </c:pt>
                <c:pt idx="655">
                  <c:v>58.028000000000013</c:v>
                </c:pt>
                <c:pt idx="656">
                  <c:v>58.203000000000003</c:v>
                </c:pt>
                <c:pt idx="657">
                  <c:v>58.650999999999996</c:v>
                </c:pt>
                <c:pt idx="658">
                  <c:v>59.323</c:v>
                </c:pt>
                <c:pt idx="659">
                  <c:v>67.331999999999994</c:v>
                </c:pt>
                <c:pt idx="660">
                  <c:v>66.007000000000005</c:v>
                </c:pt>
                <c:pt idx="661">
                  <c:v>62.571000000000005</c:v>
                </c:pt>
                <c:pt idx="662">
                  <c:v>65.651999999999987</c:v>
                </c:pt>
                <c:pt idx="663">
                  <c:v>63.722000000000023</c:v>
                </c:pt>
                <c:pt idx="664">
                  <c:v>59.998000000000012</c:v>
                </c:pt>
                <c:pt idx="665">
                  <c:v>62.897000000000006</c:v>
                </c:pt>
                <c:pt idx="666">
                  <c:v>57.574000000000005</c:v>
                </c:pt>
                <c:pt idx="667">
                  <c:v>59.015000000000001</c:v>
                </c:pt>
                <c:pt idx="668">
                  <c:v>65.506</c:v>
                </c:pt>
                <c:pt idx="669">
                  <c:v>63.230000000000011</c:v>
                </c:pt>
                <c:pt idx="670">
                  <c:v>64.570999999999998</c:v>
                </c:pt>
                <c:pt idx="671">
                  <c:v>64.459999999999994</c:v>
                </c:pt>
                <c:pt idx="672">
                  <c:v>60.567</c:v>
                </c:pt>
                <c:pt idx="673">
                  <c:v>63.063000000000002</c:v>
                </c:pt>
                <c:pt idx="674">
                  <c:v>72.10499999999999</c:v>
                </c:pt>
                <c:pt idx="675">
                  <c:v>64.795000000000002</c:v>
                </c:pt>
                <c:pt idx="676">
                  <c:v>63.505000000000003</c:v>
                </c:pt>
                <c:pt idx="677">
                  <c:v>63.172000000000011</c:v>
                </c:pt>
                <c:pt idx="678">
                  <c:v>63.53</c:v>
                </c:pt>
                <c:pt idx="679">
                  <c:v>63.443999999999996</c:v>
                </c:pt>
                <c:pt idx="680">
                  <c:v>54.922000000000011</c:v>
                </c:pt>
                <c:pt idx="681">
                  <c:v>54.689</c:v>
                </c:pt>
                <c:pt idx="682">
                  <c:v>52.513999999999996</c:v>
                </c:pt>
                <c:pt idx="683">
                  <c:v>55.216000000000001</c:v>
                </c:pt>
                <c:pt idx="684">
                  <c:v>61.580999999999996</c:v>
                </c:pt>
                <c:pt idx="685">
                  <c:v>66.299000000000007</c:v>
                </c:pt>
                <c:pt idx="686">
                  <c:v>62.677</c:v>
                </c:pt>
                <c:pt idx="687">
                  <c:v>65.391000000000005</c:v>
                </c:pt>
                <c:pt idx="688">
                  <c:v>65.665999999999983</c:v>
                </c:pt>
                <c:pt idx="689">
                  <c:v>68.756</c:v>
                </c:pt>
                <c:pt idx="690">
                  <c:v>69.739999999999995</c:v>
                </c:pt>
                <c:pt idx="691">
                  <c:v>63.620000000000012</c:v>
                </c:pt>
                <c:pt idx="692">
                  <c:v>68.200999999999993</c:v>
                </c:pt>
                <c:pt idx="693">
                  <c:v>63.645000000000003</c:v>
                </c:pt>
                <c:pt idx="694">
                  <c:v>60.450999999999993</c:v>
                </c:pt>
                <c:pt idx="695">
                  <c:v>69.650999999999982</c:v>
                </c:pt>
                <c:pt idx="696">
                  <c:v>68.638999999999982</c:v>
                </c:pt>
                <c:pt idx="697">
                  <c:v>67.262</c:v>
                </c:pt>
                <c:pt idx="698">
                  <c:v>65.409000000000006</c:v>
                </c:pt>
                <c:pt idx="699">
                  <c:v>63.179000000000002</c:v>
                </c:pt>
                <c:pt idx="700">
                  <c:v>64.980999999999995</c:v>
                </c:pt>
                <c:pt idx="701">
                  <c:v>66.721999999999994</c:v>
                </c:pt>
                <c:pt idx="702">
                  <c:v>71.245000000000005</c:v>
                </c:pt>
                <c:pt idx="703">
                  <c:v>64.832999999999998</c:v>
                </c:pt>
                <c:pt idx="704">
                  <c:v>63.046000000000006</c:v>
                </c:pt>
                <c:pt idx="705">
                  <c:v>61.495000000000012</c:v>
                </c:pt>
                <c:pt idx="706">
                  <c:v>61.607000000000006</c:v>
                </c:pt>
                <c:pt idx="707">
                  <c:v>65.063000000000002</c:v>
                </c:pt>
                <c:pt idx="708">
                  <c:v>75.269000000000005</c:v>
                </c:pt>
                <c:pt idx="709">
                  <c:v>62.497</c:v>
                </c:pt>
                <c:pt idx="714">
                  <c:v>75.786000000000001</c:v>
                </c:pt>
                <c:pt idx="715">
                  <c:v>74.944000000000045</c:v>
                </c:pt>
                <c:pt idx="716">
                  <c:v>74.009</c:v>
                </c:pt>
                <c:pt idx="717">
                  <c:v>75.311000000000007</c:v>
                </c:pt>
                <c:pt idx="718">
                  <c:v>70.241000000000042</c:v>
                </c:pt>
                <c:pt idx="719">
                  <c:v>75.683999999999983</c:v>
                </c:pt>
                <c:pt idx="720">
                  <c:v>62.894000000000005</c:v>
                </c:pt>
                <c:pt idx="721">
                  <c:v>65.495000000000005</c:v>
                </c:pt>
                <c:pt idx="722">
                  <c:v>67.161999999999992</c:v>
                </c:pt>
                <c:pt idx="723">
                  <c:v>61.284000000000006</c:v>
                </c:pt>
                <c:pt idx="724">
                  <c:v>62.555</c:v>
                </c:pt>
                <c:pt idx="725">
                  <c:v>68.024999999999991</c:v>
                </c:pt>
                <c:pt idx="726">
                  <c:v>70.778999999999982</c:v>
                </c:pt>
                <c:pt idx="727">
                  <c:v>62.991</c:v>
                </c:pt>
                <c:pt idx="728">
                  <c:v>62.974000000000004</c:v>
                </c:pt>
                <c:pt idx="729">
                  <c:v>61.353999999999999</c:v>
                </c:pt>
                <c:pt idx="730">
                  <c:v>58.825000000000003</c:v>
                </c:pt>
                <c:pt idx="731">
                  <c:v>62.784000000000006</c:v>
                </c:pt>
                <c:pt idx="732">
                  <c:v>62.663000000000011</c:v>
                </c:pt>
                <c:pt idx="733">
                  <c:v>60.329000000000001</c:v>
                </c:pt>
                <c:pt idx="734">
                  <c:v>62.088000000000001</c:v>
                </c:pt>
                <c:pt idx="735">
                  <c:v>65.475999999999999</c:v>
                </c:pt>
                <c:pt idx="736">
                  <c:v>59.186</c:v>
                </c:pt>
                <c:pt idx="737">
                  <c:v>61.733000000000011</c:v>
                </c:pt>
                <c:pt idx="738">
                  <c:v>55.633000000000003</c:v>
                </c:pt>
                <c:pt idx="739">
                  <c:v>59.300999999999995</c:v>
                </c:pt>
                <c:pt idx="740">
                  <c:v>65.747000000000043</c:v>
                </c:pt>
                <c:pt idx="741">
                  <c:v>68.363</c:v>
                </c:pt>
                <c:pt idx="742">
                  <c:v>60.961000000000006</c:v>
                </c:pt>
                <c:pt idx="743">
                  <c:v>58.237000000000002</c:v>
                </c:pt>
                <c:pt idx="744">
                  <c:v>57.840999999999994</c:v>
                </c:pt>
                <c:pt idx="745">
                  <c:v>56.949000000000005</c:v>
                </c:pt>
                <c:pt idx="746">
                  <c:v>57.243000000000002</c:v>
                </c:pt>
                <c:pt idx="747">
                  <c:v>52.268000000000022</c:v>
                </c:pt>
                <c:pt idx="748">
                  <c:v>51.657000000000004</c:v>
                </c:pt>
                <c:pt idx="749">
                  <c:v>60.435000000000002</c:v>
                </c:pt>
                <c:pt idx="750">
                  <c:v>63.106000000000002</c:v>
                </c:pt>
                <c:pt idx="751">
                  <c:v>64.924000000000007</c:v>
                </c:pt>
                <c:pt idx="752">
                  <c:v>63.117000000000004</c:v>
                </c:pt>
                <c:pt idx="753">
                  <c:v>65.35199999999999</c:v>
                </c:pt>
                <c:pt idx="754">
                  <c:v>62.197000000000003</c:v>
                </c:pt>
                <c:pt idx="755">
                  <c:v>62.548000000000002</c:v>
                </c:pt>
                <c:pt idx="756">
                  <c:v>64.391999999999996</c:v>
                </c:pt>
                <c:pt idx="757">
                  <c:v>58.588000000000001</c:v>
                </c:pt>
                <c:pt idx="758">
                  <c:v>59.145000000000003</c:v>
                </c:pt>
                <c:pt idx="759">
                  <c:v>59.086999999999996</c:v>
                </c:pt>
                <c:pt idx="760">
                  <c:v>58.858999999999995</c:v>
                </c:pt>
                <c:pt idx="761">
                  <c:v>61.082000000000001</c:v>
                </c:pt>
                <c:pt idx="762">
                  <c:v>56.99</c:v>
                </c:pt>
                <c:pt idx="763">
                  <c:v>50.507000000000005</c:v>
                </c:pt>
                <c:pt idx="764">
                  <c:v>51.907000000000004</c:v>
                </c:pt>
                <c:pt idx="765">
                  <c:v>55.883999999999993</c:v>
                </c:pt>
                <c:pt idx="766">
                  <c:v>56.56</c:v>
                </c:pt>
                <c:pt idx="767">
                  <c:v>59.215000000000003</c:v>
                </c:pt>
                <c:pt idx="768">
                  <c:v>56.833999999999996</c:v>
                </c:pt>
                <c:pt idx="769">
                  <c:v>54.343000000000004</c:v>
                </c:pt>
                <c:pt idx="770">
                  <c:v>58.48</c:v>
                </c:pt>
                <c:pt idx="771">
                  <c:v>60.127000000000002</c:v>
                </c:pt>
                <c:pt idx="772">
                  <c:v>58.126000000000012</c:v>
                </c:pt>
                <c:pt idx="773">
                  <c:v>58.082000000000001</c:v>
                </c:pt>
                <c:pt idx="774">
                  <c:v>59.938000000000002</c:v>
                </c:pt>
                <c:pt idx="775">
                  <c:v>54.195000000000022</c:v>
                </c:pt>
                <c:pt idx="776">
                  <c:v>55.533000000000001</c:v>
                </c:pt>
                <c:pt idx="777">
                  <c:v>53.735000000000021</c:v>
                </c:pt>
                <c:pt idx="778">
                  <c:v>51.239000000000011</c:v>
                </c:pt>
                <c:pt idx="779">
                  <c:v>56.068000000000012</c:v>
                </c:pt>
                <c:pt idx="780">
                  <c:v>59.53</c:v>
                </c:pt>
                <c:pt idx="781">
                  <c:v>56.86</c:v>
                </c:pt>
                <c:pt idx="782">
                  <c:v>55.177</c:v>
                </c:pt>
                <c:pt idx="783">
                  <c:v>52.609000000000002</c:v>
                </c:pt>
                <c:pt idx="784">
                  <c:v>51.436</c:v>
                </c:pt>
                <c:pt idx="785">
                  <c:v>49.684000000000005</c:v>
                </c:pt>
                <c:pt idx="790">
                  <c:v>79.581999999999994</c:v>
                </c:pt>
                <c:pt idx="791">
                  <c:v>76.498999999999995</c:v>
                </c:pt>
                <c:pt idx="792">
                  <c:v>87.11999999999999</c:v>
                </c:pt>
                <c:pt idx="793">
                  <c:v>74.622999999999962</c:v>
                </c:pt>
                <c:pt idx="794">
                  <c:v>79.819999999999993</c:v>
                </c:pt>
                <c:pt idx="795">
                  <c:v>75.525999999999982</c:v>
                </c:pt>
                <c:pt idx="796">
                  <c:v>69.212999999999994</c:v>
                </c:pt>
                <c:pt idx="797">
                  <c:v>74.994000000000042</c:v>
                </c:pt>
                <c:pt idx="798">
                  <c:v>67.271999999999991</c:v>
                </c:pt>
                <c:pt idx="799">
                  <c:v>62.917999999999999</c:v>
                </c:pt>
                <c:pt idx="800">
                  <c:v>66.305999999999983</c:v>
                </c:pt>
                <c:pt idx="801">
                  <c:v>65.179999999999978</c:v>
                </c:pt>
                <c:pt idx="802">
                  <c:v>59.513000000000005</c:v>
                </c:pt>
                <c:pt idx="803">
                  <c:v>63.249000000000002</c:v>
                </c:pt>
                <c:pt idx="804">
                  <c:v>63.493000000000002</c:v>
                </c:pt>
                <c:pt idx="805">
                  <c:v>57.496000000000002</c:v>
                </c:pt>
                <c:pt idx="806">
                  <c:v>59.964000000000006</c:v>
                </c:pt>
                <c:pt idx="807">
                  <c:v>62</c:v>
                </c:pt>
                <c:pt idx="808">
                  <c:v>60.839000000000006</c:v>
                </c:pt>
                <c:pt idx="809">
                  <c:v>54.385999999999996</c:v>
                </c:pt>
                <c:pt idx="810">
                  <c:v>55.153000000000006</c:v>
                </c:pt>
                <c:pt idx="811">
                  <c:v>57.633000000000003</c:v>
                </c:pt>
                <c:pt idx="812">
                  <c:v>58.358999999999995</c:v>
                </c:pt>
                <c:pt idx="813">
                  <c:v>58.46</c:v>
                </c:pt>
                <c:pt idx="814">
                  <c:v>54.058</c:v>
                </c:pt>
                <c:pt idx="815">
                  <c:v>57.577000000000005</c:v>
                </c:pt>
                <c:pt idx="816">
                  <c:v>52.298000000000023</c:v>
                </c:pt>
                <c:pt idx="817">
                  <c:v>55.424000000000007</c:v>
                </c:pt>
                <c:pt idx="818">
                  <c:v>57.417999999999999</c:v>
                </c:pt>
                <c:pt idx="819">
                  <c:v>51.615000000000002</c:v>
                </c:pt>
                <c:pt idx="820">
                  <c:v>54.771000000000001</c:v>
                </c:pt>
                <c:pt idx="821">
                  <c:v>58.083999999999996</c:v>
                </c:pt>
                <c:pt idx="822">
                  <c:v>58.061</c:v>
                </c:pt>
                <c:pt idx="823">
                  <c:v>54.59</c:v>
                </c:pt>
                <c:pt idx="824">
                  <c:v>60.172000000000011</c:v>
                </c:pt>
                <c:pt idx="825">
                  <c:v>56.903000000000006</c:v>
                </c:pt>
                <c:pt idx="826">
                  <c:v>54.564</c:v>
                </c:pt>
                <c:pt idx="827">
                  <c:v>58.838000000000001</c:v>
                </c:pt>
                <c:pt idx="828">
                  <c:v>61.407000000000004</c:v>
                </c:pt>
                <c:pt idx="829">
                  <c:v>58.007000000000005</c:v>
                </c:pt>
                <c:pt idx="830">
                  <c:v>52.058</c:v>
                </c:pt>
                <c:pt idx="831">
                  <c:v>52.298000000000023</c:v>
                </c:pt>
                <c:pt idx="832">
                  <c:v>53.765000000000022</c:v>
                </c:pt>
                <c:pt idx="833">
                  <c:v>58.328000000000003</c:v>
                </c:pt>
                <c:pt idx="834">
                  <c:v>59.512</c:v>
                </c:pt>
                <c:pt idx="835">
                  <c:v>54.388999999999996</c:v>
                </c:pt>
                <c:pt idx="836">
                  <c:v>63.480999999999995</c:v>
                </c:pt>
                <c:pt idx="837">
                  <c:v>65.269000000000005</c:v>
                </c:pt>
                <c:pt idx="838">
                  <c:v>55.061</c:v>
                </c:pt>
                <c:pt idx="839">
                  <c:v>63.63</c:v>
                </c:pt>
                <c:pt idx="840">
                  <c:v>63.309999999999995</c:v>
                </c:pt>
                <c:pt idx="841">
                  <c:v>56.417999999999999</c:v>
                </c:pt>
                <c:pt idx="842">
                  <c:v>59.083000000000006</c:v>
                </c:pt>
                <c:pt idx="843">
                  <c:v>58.980999999999995</c:v>
                </c:pt>
                <c:pt idx="844">
                  <c:v>53.971000000000004</c:v>
                </c:pt>
                <c:pt idx="845">
                  <c:v>55.403999999999996</c:v>
                </c:pt>
                <c:pt idx="846">
                  <c:v>57.102000000000011</c:v>
                </c:pt>
                <c:pt idx="847">
                  <c:v>54.083999999999996</c:v>
                </c:pt>
                <c:pt idx="848">
                  <c:v>54.099000000000011</c:v>
                </c:pt>
                <c:pt idx="849">
                  <c:v>55.362000000000002</c:v>
                </c:pt>
                <c:pt idx="850">
                  <c:v>52.707000000000001</c:v>
                </c:pt>
                <c:pt idx="851">
                  <c:v>54.129000000000012</c:v>
                </c:pt>
                <c:pt idx="852">
                  <c:v>52.370999999999995</c:v>
                </c:pt>
                <c:pt idx="853">
                  <c:v>50.653999999999996</c:v>
                </c:pt>
                <c:pt idx="854">
                  <c:v>53.131</c:v>
                </c:pt>
                <c:pt idx="855">
                  <c:v>54.065000000000012</c:v>
                </c:pt>
                <c:pt idx="856">
                  <c:v>53.33</c:v>
                </c:pt>
                <c:pt idx="857">
                  <c:v>55.601000000000006</c:v>
                </c:pt>
                <c:pt idx="858">
                  <c:v>56.221000000000011</c:v>
                </c:pt>
                <c:pt idx="859">
                  <c:v>52.149000000000001</c:v>
                </c:pt>
                <c:pt idx="860">
                  <c:v>53.52</c:v>
                </c:pt>
                <c:pt idx="861">
                  <c:v>54.936</c:v>
                </c:pt>
                <c:pt idx="867">
                  <c:v>75.296000000000006</c:v>
                </c:pt>
                <c:pt idx="868">
                  <c:v>73.405000000000001</c:v>
                </c:pt>
                <c:pt idx="869">
                  <c:v>72.894000000000005</c:v>
                </c:pt>
                <c:pt idx="870">
                  <c:v>66.501999999999995</c:v>
                </c:pt>
                <c:pt idx="871">
                  <c:v>66.082999999999998</c:v>
                </c:pt>
                <c:pt idx="872">
                  <c:v>72.415000000000006</c:v>
                </c:pt>
                <c:pt idx="873">
                  <c:v>66.983999999999995</c:v>
                </c:pt>
                <c:pt idx="874">
                  <c:v>66.186999999999998</c:v>
                </c:pt>
                <c:pt idx="875">
                  <c:v>65.462000000000003</c:v>
                </c:pt>
                <c:pt idx="876">
                  <c:v>59.477000000000004</c:v>
                </c:pt>
                <c:pt idx="877">
                  <c:v>59.983999999999995</c:v>
                </c:pt>
                <c:pt idx="878">
                  <c:v>65.967000000000027</c:v>
                </c:pt>
                <c:pt idx="879">
                  <c:v>64.60199999999999</c:v>
                </c:pt>
                <c:pt idx="880">
                  <c:v>63.506</c:v>
                </c:pt>
                <c:pt idx="881">
                  <c:v>71.269000000000005</c:v>
                </c:pt>
                <c:pt idx="882">
                  <c:v>64.598000000000013</c:v>
                </c:pt>
                <c:pt idx="883">
                  <c:v>59.844999999999999</c:v>
                </c:pt>
                <c:pt idx="884">
                  <c:v>60.984999999999999</c:v>
                </c:pt>
                <c:pt idx="885">
                  <c:v>60.256</c:v>
                </c:pt>
                <c:pt idx="886">
                  <c:v>54.42</c:v>
                </c:pt>
                <c:pt idx="887">
                  <c:v>64.302999999999983</c:v>
                </c:pt>
                <c:pt idx="888">
                  <c:v>58.132000000000012</c:v>
                </c:pt>
                <c:pt idx="889">
                  <c:v>61.315999999999995</c:v>
                </c:pt>
                <c:pt idx="890">
                  <c:v>59.188000000000002</c:v>
                </c:pt>
                <c:pt idx="891">
                  <c:v>58.857999999999997</c:v>
                </c:pt>
                <c:pt idx="892">
                  <c:v>62.001000000000005</c:v>
                </c:pt>
                <c:pt idx="893">
                  <c:v>59.467000000000006</c:v>
                </c:pt>
                <c:pt idx="894">
                  <c:v>47.948</c:v>
                </c:pt>
                <c:pt idx="895">
                  <c:v>51.588000000000001</c:v>
                </c:pt>
                <c:pt idx="896">
                  <c:v>52.295000000000023</c:v>
                </c:pt>
                <c:pt idx="897">
                  <c:v>51.214000000000006</c:v>
                </c:pt>
                <c:pt idx="898">
                  <c:v>48.502000000000002</c:v>
                </c:pt>
                <c:pt idx="899">
                  <c:v>57.817999999999998</c:v>
                </c:pt>
                <c:pt idx="900">
                  <c:v>59.387999999999998</c:v>
                </c:pt>
                <c:pt idx="901">
                  <c:v>52.448</c:v>
                </c:pt>
                <c:pt idx="902">
                  <c:v>54.309000000000005</c:v>
                </c:pt>
                <c:pt idx="903">
                  <c:v>51.652000000000001</c:v>
                </c:pt>
                <c:pt idx="904">
                  <c:v>50.608000000000011</c:v>
                </c:pt>
                <c:pt idx="905">
                  <c:v>55.002000000000002</c:v>
                </c:pt>
                <c:pt idx="906">
                  <c:v>54.302</c:v>
                </c:pt>
                <c:pt idx="907">
                  <c:v>50.639000000000003</c:v>
                </c:pt>
                <c:pt idx="908">
                  <c:v>56.397000000000006</c:v>
                </c:pt>
                <c:pt idx="909">
                  <c:v>56.87</c:v>
                </c:pt>
                <c:pt idx="910">
                  <c:v>51.339000000000006</c:v>
                </c:pt>
                <c:pt idx="911">
                  <c:v>54.855999999999995</c:v>
                </c:pt>
                <c:pt idx="912">
                  <c:v>48.287000000000006</c:v>
                </c:pt>
                <c:pt idx="913">
                  <c:v>51.940999999999995</c:v>
                </c:pt>
                <c:pt idx="914">
                  <c:v>57.080999999999996</c:v>
                </c:pt>
                <c:pt idx="915">
                  <c:v>55.9</c:v>
                </c:pt>
                <c:pt idx="916">
                  <c:v>51.953999999999994</c:v>
                </c:pt>
                <c:pt idx="917">
                  <c:v>54.273000000000003</c:v>
                </c:pt>
                <c:pt idx="918">
                  <c:v>56.423000000000002</c:v>
                </c:pt>
                <c:pt idx="919">
                  <c:v>48.226000000000013</c:v>
                </c:pt>
                <c:pt idx="920">
                  <c:v>50.049000000000007</c:v>
                </c:pt>
                <c:pt idx="921">
                  <c:v>51.138000000000012</c:v>
                </c:pt>
                <c:pt idx="922">
                  <c:v>45.812999999999995</c:v>
                </c:pt>
                <c:pt idx="923">
                  <c:v>48.953999999999994</c:v>
                </c:pt>
                <c:pt idx="924">
                  <c:v>48.631</c:v>
                </c:pt>
                <c:pt idx="925">
                  <c:v>46.260000000000012</c:v>
                </c:pt>
                <c:pt idx="926">
                  <c:v>51.776000000000003</c:v>
                </c:pt>
                <c:pt idx="927">
                  <c:v>51.267000000000003</c:v>
                </c:pt>
                <c:pt idx="928">
                  <c:v>48.028000000000013</c:v>
                </c:pt>
                <c:pt idx="929">
                  <c:v>55.714000000000006</c:v>
                </c:pt>
                <c:pt idx="930">
                  <c:v>51.471000000000004</c:v>
                </c:pt>
                <c:pt idx="931">
                  <c:v>47.476000000000006</c:v>
                </c:pt>
                <c:pt idx="932">
                  <c:v>49.580999999999996</c:v>
                </c:pt>
                <c:pt idx="933">
                  <c:v>43.364000000000004</c:v>
                </c:pt>
                <c:pt idx="934">
                  <c:v>45.552</c:v>
                </c:pt>
                <c:pt idx="935">
                  <c:v>46.399000000000001</c:v>
                </c:pt>
                <c:pt idx="936">
                  <c:v>47.849000000000004</c:v>
                </c:pt>
                <c:pt idx="942">
                  <c:v>71.504000000000005</c:v>
                </c:pt>
                <c:pt idx="943">
                  <c:v>69.171999999999983</c:v>
                </c:pt>
                <c:pt idx="944">
                  <c:v>74.449000000000026</c:v>
                </c:pt>
                <c:pt idx="945">
                  <c:v>73.468999999999994</c:v>
                </c:pt>
                <c:pt idx="946">
                  <c:v>65.534000000000006</c:v>
                </c:pt>
                <c:pt idx="947">
                  <c:v>67.124999999999986</c:v>
                </c:pt>
                <c:pt idx="948">
                  <c:v>64.665999999999983</c:v>
                </c:pt>
                <c:pt idx="949">
                  <c:v>57.333999999999996</c:v>
                </c:pt>
                <c:pt idx="950">
                  <c:v>60.419000000000004</c:v>
                </c:pt>
                <c:pt idx="951">
                  <c:v>60.006</c:v>
                </c:pt>
                <c:pt idx="952">
                  <c:v>56.676000000000002</c:v>
                </c:pt>
                <c:pt idx="953">
                  <c:v>56.46</c:v>
                </c:pt>
                <c:pt idx="954">
                  <c:v>55.882999999999996</c:v>
                </c:pt>
                <c:pt idx="955">
                  <c:v>58.83</c:v>
                </c:pt>
                <c:pt idx="956">
                  <c:v>56.458999999999996</c:v>
                </c:pt>
                <c:pt idx="957">
                  <c:v>58.343999999999994</c:v>
                </c:pt>
                <c:pt idx="958">
                  <c:v>52.33</c:v>
                </c:pt>
                <c:pt idx="959">
                  <c:v>58.949000000000005</c:v>
                </c:pt>
                <c:pt idx="960">
                  <c:v>61.910999999999994</c:v>
                </c:pt>
                <c:pt idx="961">
                  <c:v>57.456999999999994</c:v>
                </c:pt>
                <c:pt idx="962">
                  <c:v>54.87</c:v>
                </c:pt>
                <c:pt idx="963">
                  <c:v>55.91</c:v>
                </c:pt>
                <c:pt idx="964">
                  <c:v>54.076000000000001</c:v>
                </c:pt>
                <c:pt idx="965">
                  <c:v>58.305</c:v>
                </c:pt>
                <c:pt idx="966">
                  <c:v>53.712000000000003</c:v>
                </c:pt>
                <c:pt idx="967">
                  <c:v>53.109000000000002</c:v>
                </c:pt>
                <c:pt idx="968">
                  <c:v>56.194000000000003</c:v>
                </c:pt>
                <c:pt idx="969">
                  <c:v>55.414999999999999</c:v>
                </c:pt>
                <c:pt idx="970">
                  <c:v>51.905000000000001</c:v>
                </c:pt>
                <c:pt idx="971">
                  <c:v>66.343999999999994</c:v>
                </c:pt>
                <c:pt idx="972">
                  <c:v>59.744</c:v>
                </c:pt>
                <c:pt idx="973">
                  <c:v>56.405000000000001</c:v>
                </c:pt>
                <c:pt idx="974">
                  <c:v>57.661000000000001</c:v>
                </c:pt>
                <c:pt idx="975">
                  <c:v>55.7</c:v>
                </c:pt>
                <c:pt idx="976">
                  <c:v>51.416000000000004</c:v>
                </c:pt>
                <c:pt idx="977">
                  <c:v>61.619</c:v>
                </c:pt>
                <c:pt idx="978">
                  <c:v>63.771000000000001</c:v>
                </c:pt>
                <c:pt idx="979">
                  <c:v>52.634</c:v>
                </c:pt>
                <c:pt idx="980">
                  <c:v>60.885999999999996</c:v>
                </c:pt>
                <c:pt idx="981">
                  <c:v>62.278000000000013</c:v>
                </c:pt>
                <c:pt idx="982">
                  <c:v>52.892000000000003</c:v>
                </c:pt>
                <c:pt idx="983">
                  <c:v>54.05</c:v>
                </c:pt>
                <c:pt idx="984">
                  <c:v>54.349999999999994</c:v>
                </c:pt>
                <c:pt idx="985">
                  <c:v>50.149000000000001</c:v>
                </c:pt>
                <c:pt idx="986">
                  <c:v>52.64</c:v>
                </c:pt>
                <c:pt idx="987">
                  <c:v>48.42</c:v>
                </c:pt>
                <c:pt idx="988">
                  <c:v>52.046000000000006</c:v>
                </c:pt>
                <c:pt idx="989">
                  <c:v>56.769000000000013</c:v>
                </c:pt>
                <c:pt idx="990">
                  <c:v>56.534000000000006</c:v>
                </c:pt>
                <c:pt idx="991">
                  <c:v>52.755000000000003</c:v>
                </c:pt>
                <c:pt idx="992">
                  <c:v>54.365000000000002</c:v>
                </c:pt>
                <c:pt idx="993">
                  <c:v>48.873999999999995</c:v>
                </c:pt>
                <c:pt idx="994">
                  <c:v>47.492000000000012</c:v>
                </c:pt>
                <c:pt idx="995">
                  <c:v>50.613</c:v>
                </c:pt>
                <c:pt idx="996">
                  <c:v>52.253</c:v>
                </c:pt>
                <c:pt idx="997">
                  <c:v>51.532000000000011</c:v>
                </c:pt>
                <c:pt idx="998">
                  <c:v>47.400999999999996</c:v>
                </c:pt>
                <c:pt idx="999">
                  <c:v>48.362000000000002</c:v>
                </c:pt>
                <c:pt idx="1000">
                  <c:v>50.271000000000001</c:v>
                </c:pt>
                <c:pt idx="1001">
                  <c:v>56.189</c:v>
                </c:pt>
                <c:pt idx="1002">
                  <c:v>57.716000000000001</c:v>
                </c:pt>
                <c:pt idx="1003">
                  <c:v>50.523000000000003</c:v>
                </c:pt>
                <c:pt idx="1004">
                  <c:v>50.073</c:v>
                </c:pt>
                <c:pt idx="1005">
                  <c:v>49.322000000000003</c:v>
                </c:pt>
                <c:pt idx="1006">
                  <c:v>49.062000000000012</c:v>
                </c:pt>
                <c:pt idx="1007">
                  <c:v>51.865000000000002</c:v>
                </c:pt>
                <c:pt idx="1008">
                  <c:v>54.594000000000001</c:v>
                </c:pt>
                <c:pt idx="1009">
                  <c:v>49.867000000000004</c:v>
                </c:pt>
                <c:pt idx="1010">
                  <c:v>49.144000000000005</c:v>
                </c:pt>
                <c:pt idx="1011">
                  <c:v>49.857999999999997</c:v>
                </c:pt>
                <c:pt idx="1012">
                  <c:v>48.419000000000004</c:v>
                </c:pt>
                <c:pt idx="1013">
                  <c:v>49.256</c:v>
                </c:pt>
                <c:pt idx="1018">
                  <c:v>72.424999999999997</c:v>
                </c:pt>
                <c:pt idx="1019">
                  <c:v>71.452000000000012</c:v>
                </c:pt>
                <c:pt idx="1020">
                  <c:v>73.584999999999994</c:v>
                </c:pt>
                <c:pt idx="1021">
                  <c:v>84.024999999999991</c:v>
                </c:pt>
                <c:pt idx="1022">
                  <c:v>80.918000000000006</c:v>
                </c:pt>
                <c:pt idx="1023">
                  <c:v>66.921999999999997</c:v>
                </c:pt>
                <c:pt idx="1024">
                  <c:v>57.753</c:v>
                </c:pt>
                <c:pt idx="1025">
                  <c:v>60.711000000000006</c:v>
                </c:pt>
                <c:pt idx="1026">
                  <c:v>55.512</c:v>
                </c:pt>
                <c:pt idx="1027">
                  <c:v>61.029000000000003</c:v>
                </c:pt>
                <c:pt idx="1028">
                  <c:v>61.818999999999996</c:v>
                </c:pt>
                <c:pt idx="1029">
                  <c:v>68.22</c:v>
                </c:pt>
                <c:pt idx="1030">
                  <c:v>63.25</c:v>
                </c:pt>
                <c:pt idx="1031">
                  <c:v>61.921000000000006</c:v>
                </c:pt>
                <c:pt idx="1032">
                  <c:v>61.849999999999994</c:v>
                </c:pt>
                <c:pt idx="1033">
                  <c:v>58.201000000000001</c:v>
                </c:pt>
                <c:pt idx="1034">
                  <c:v>58.583999999999996</c:v>
                </c:pt>
                <c:pt idx="1035">
                  <c:v>59.495000000000012</c:v>
                </c:pt>
                <c:pt idx="1036">
                  <c:v>62.678000000000011</c:v>
                </c:pt>
                <c:pt idx="1037">
                  <c:v>60.376000000000005</c:v>
                </c:pt>
                <c:pt idx="1038">
                  <c:v>61.622000000000021</c:v>
                </c:pt>
                <c:pt idx="1039">
                  <c:v>56.082000000000001</c:v>
                </c:pt>
                <c:pt idx="1040">
                  <c:v>55.949000000000005</c:v>
                </c:pt>
                <c:pt idx="1041">
                  <c:v>60.239000000000011</c:v>
                </c:pt>
                <c:pt idx="1042">
                  <c:v>59.475000000000001</c:v>
                </c:pt>
                <c:pt idx="1043">
                  <c:v>61.997</c:v>
                </c:pt>
                <c:pt idx="1044">
                  <c:v>57.658000000000001</c:v>
                </c:pt>
                <c:pt idx="1045">
                  <c:v>54.44</c:v>
                </c:pt>
                <c:pt idx="1046">
                  <c:v>55.109000000000002</c:v>
                </c:pt>
                <c:pt idx="1047">
                  <c:v>59.662000000000013</c:v>
                </c:pt>
                <c:pt idx="1048">
                  <c:v>59.166000000000011</c:v>
                </c:pt>
                <c:pt idx="1049">
                  <c:v>60.917999999999999</c:v>
                </c:pt>
                <c:pt idx="1050">
                  <c:v>60.109000000000002</c:v>
                </c:pt>
                <c:pt idx="1051">
                  <c:v>54.663000000000011</c:v>
                </c:pt>
                <c:pt idx="1052">
                  <c:v>54.056999999999995</c:v>
                </c:pt>
                <c:pt idx="1053">
                  <c:v>57.346000000000004</c:v>
                </c:pt>
                <c:pt idx="1054">
                  <c:v>56.046000000000006</c:v>
                </c:pt>
                <c:pt idx="1055">
                  <c:v>59.899000000000001</c:v>
                </c:pt>
                <c:pt idx="1056">
                  <c:v>61.650999999999996</c:v>
                </c:pt>
                <c:pt idx="1057">
                  <c:v>58.857999999999997</c:v>
                </c:pt>
                <c:pt idx="1058">
                  <c:v>58.383999999999993</c:v>
                </c:pt>
                <c:pt idx="1059">
                  <c:v>57.983000000000004</c:v>
                </c:pt>
                <c:pt idx="1060">
                  <c:v>57.203000000000003</c:v>
                </c:pt>
                <c:pt idx="1061">
                  <c:v>55.004000000000005</c:v>
                </c:pt>
                <c:pt idx="1062">
                  <c:v>53.986000000000004</c:v>
                </c:pt>
                <c:pt idx="1063">
                  <c:v>52.763000000000012</c:v>
                </c:pt>
                <c:pt idx="1064">
                  <c:v>52.357999999999997</c:v>
                </c:pt>
                <c:pt idx="1065">
                  <c:v>56.056000000000004</c:v>
                </c:pt>
                <c:pt idx="1066">
                  <c:v>58.160000000000011</c:v>
                </c:pt>
                <c:pt idx="1067">
                  <c:v>50.853999999999999</c:v>
                </c:pt>
                <c:pt idx="1068">
                  <c:v>48.625000000000021</c:v>
                </c:pt>
                <c:pt idx="1069">
                  <c:v>51.569000000000003</c:v>
                </c:pt>
                <c:pt idx="1070">
                  <c:v>54.803999999999995</c:v>
                </c:pt>
                <c:pt idx="1071">
                  <c:v>59.408000000000001</c:v>
                </c:pt>
                <c:pt idx="1072">
                  <c:v>55.207000000000001</c:v>
                </c:pt>
                <c:pt idx="1073">
                  <c:v>66.11</c:v>
                </c:pt>
                <c:pt idx="1074">
                  <c:v>67.254999999999995</c:v>
                </c:pt>
                <c:pt idx="1075">
                  <c:v>56.6</c:v>
                </c:pt>
                <c:pt idx="1076">
                  <c:v>61.726000000000013</c:v>
                </c:pt>
                <c:pt idx="1077">
                  <c:v>57.158000000000001</c:v>
                </c:pt>
                <c:pt idx="1078">
                  <c:v>62.696000000000012</c:v>
                </c:pt>
                <c:pt idx="1079">
                  <c:v>64.674999999999983</c:v>
                </c:pt>
                <c:pt idx="1080">
                  <c:v>57.042000000000002</c:v>
                </c:pt>
                <c:pt idx="1081">
                  <c:v>68.512</c:v>
                </c:pt>
                <c:pt idx="1082">
                  <c:v>65.524999999999991</c:v>
                </c:pt>
                <c:pt idx="1083">
                  <c:v>61.927</c:v>
                </c:pt>
                <c:pt idx="1084">
                  <c:v>59.069000000000003</c:v>
                </c:pt>
                <c:pt idx="1085">
                  <c:v>62.975000000000001</c:v>
                </c:pt>
                <c:pt idx="1086">
                  <c:v>62.004000000000005</c:v>
                </c:pt>
                <c:pt idx="1087">
                  <c:v>57.368000000000002</c:v>
                </c:pt>
                <c:pt idx="1088">
                  <c:v>54.64</c:v>
                </c:pt>
                <c:pt idx="1094">
                  <c:v>96.60499999999999</c:v>
                </c:pt>
                <c:pt idx="1095">
                  <c:v>82.590999999999994</c:v>
                </c:pt>
                <c:pt idx="1096">
                  <c:v>71.489000000000004</c:v>
                </c:pt>
                <c:pt idx="1097">
                  <c:v>72.093000000000004</c:v>
                </c:pt>
                <c:pt idx="1098">
                  <c:v>69.906000000000006</c:v>
                </c:pt>
                <c:pt idx="1099">
                  <c:v>67.492000000000004</c:v>
                </c:pt>
                <c:pt idx="1100">
                  <c:v>69.554000000000002</c:v>
                </c:pt>
                <c:pt idx="1101">
                  <c:v>73.539000000000001</c:v>
                </c:pt>
                <c:pt idx="1102">
                  <c:v>69.453000000000003</c:v>
                </c:pt>
                <c:pt idx="1103">
                  <c:v>76.239000000000004</c:v>
                </c:pt>
                <c:pt idx="1104">
                  <c:v>74.281999999999996</c:v>
                </c:pt>
                <c:pt idx="1105">
                  <c:v>65.11</c:v>
                </c:pt>
                <c:pt idx="1106">
                  <c:v>60.473000000000006</c:v>
                </c:pt>
                <c:pt idx="1107">
                  <c:v>60.940999999999995</c:v>
                </c:pt>
                <c:pt idx="1108">
                  <c:v>61.61</c:v>
                </c:pt>
                <c:pt idx="1109">
                  <c:v>61.413000000000004</c:v>
                </c:pt>
                <c:pt idx="1110">
                  <c:v>61.763000000000012</c:v>
                </c:pt>
                <c:pt idx="1111">
                  <c:v>63.68</c:v>
                </c:pt>
                <c:pt idx="1112">
                  <c:v>64.891999999999996</c:v>
                </c:pt>
                <c:pt idx="1113">
                  <c:v>60.758000000000003</c:v>
                </c:pt>
                <c:pt idx="1114">
                  <c:v>63.321000000000005</c:v>
                </c:pt>
                <c:pt idx="1115">
                  <c:v>61.438000000000002</c:v>
                </c:pt>
                <c:pt idx="1116">
                  <c:v>64.64</c:v>
                </c:pt>
                <c:pt idx="1117">
                  <c:v>60.119</c:v>
                </c:pt>
                <c:pt idx="1118">
                  <c:v>61.245000000000012</c:v>
                </c:pt>
                <c:pt idx="1119">
                  <c:v>63.760000000000012</c:v>
                </c:pt>
                <c:pt idx="1120">
                  <c:v>58.158000000000001</c:v>
                </c:pt>
                <c:pt idx="1121">
                  <c:v>55.347999999999999</c:v>
                </c:pt>
                <c:pt idx="1122">
                  <c:v>55.399000000000001</c:v>
                </c:pt>
                <c:pt idx="1123">
                  <c:v>55.109000000000002</c:v>
                </c:pt>
                <c:pt idx="1124">
                  <c:v>53.506</c:v>
                </c:pt>
                <c:pt idx="1125">
                  <c:v>54.969000000000001</c:v>
                </c:pt>
                <c:pt idx="1126">
                  <c:v>54.611000000000004</c:v>
                </c:pt>
                <c:pt idx="1127">
                  <c:v>56.721000000000011</c:v>
                </c:pt>
                <c:pt idx="1128">
                  <c:v>62.315999999999995</c:v>
                </c:pt>
                <c:pt idx="1129">
                  <c:v>63.395000000000003</c:v>
                </c:pt>
                <c:pt idx="1130">
                  <c:v>55.056000000000004</c:v>
                </c:pt>
                <c:pt idx="1131">
                  <c:v>54.731000000000002</c:v>
                </c:pt>
                <c:pt idx="1132">
                  <c:v>56.402000000000001</c:v>
                </c:pt>
                <c:pt idx="1133">
                  <c:v>55.295000000000023</c:v>
                </c:pt>
                <c:pt idx="1134">
                  <c:v>59.351999999999997</c:v>
                </c:pt>
                <c:pt idx="1135">
                  <c:v>60.949999999999996</c:v>
                </c:pt>
                <c:pt idx="1136">
                  <c:v>53.016999999999996</c:v>
                </c:pt>
                <c:pt idx="1137">
                  <c:v>55.018000000000001</c:v>
                </c:pt>
                <c:pt idx="1138">
                  <c:v>56.666000000000011</c:v>
                </c:pt>
                <c:pt idx="1139">
                  <c:v>56.078000000000003</c:v>
                </c:pt>
                <c:pt idx="1140">
                  <c:v>55.962000000000003</c:v>
                </c:pt>
                <c:pt idx="1141">
                  <c:v>54.745000000000012</c:v>
                </c:pt>
                <c:pt idx="1142">
                  <c:v>47.264000000000003</c:v>
                </c:pt>
                <c:pt idx="1143">
                  <c:v>50.115000000000002</c:v>
                </c:pt>
                <c:pt idx="1144">
                  <c:v>54.578000000000003</c:v>
                </c:pt>
                <c:pt idx="1145">
                  <c:v>48.857999999999997</c:v>
                </c:pt>
                <c:pt idx="1146">
                  <c:v>49.732000000000021</c:v>
                </c:pt>
                <c:pt idx="1147">
                  <c:v>51.876999999999995</c:v>
                </c:pt>
                <c:pt idx="1148">
                  <c:v>55.852999999999994</c:v>
                </c:pt>
                <c:pt idx="1149">
                  <c:v>55.616</c:v>
                </c:pt>
                <c:pt idx="1150">
                  <c:v>50.068000000000012</c:v>
                </c:pt>
                <c:pt idx="1151">
                  <c:v>52.698000000000022</c:v>
                </c:pt>
                <c:pt idx="1152">
                  <c:v>47.696000000000012</c:v>
                </c:pt>
                <c:pt idx="1153">
                  <c:v>47.182000000000002</c:v>
                </c:pt>
                <c:pt idx="1154">
                  <c:v>49.510999999999996</c:v>
                </c:pt>
                <c:pt idx="1155">
                  <c:v>47.426000000000002</c:v>
                </c:pt>
                <c:pt idx="1156">
                  <c:v>44.579000000000001</c:v>
                </c:pt>
                <c:pt idx="1157">
                  <c:v>44.107000000000006</c:v>
                </c:pt>
                <c:pt idx="1158">
                  <c:v>42.254000000000005</c:v>
                </c:pt>
                <c:pt idx="1159">
                  <c:v>44.356999999999999</c:v>
                </c:pt>
                <c:pt idx="1160">
                  <c:v>49.532000000000011</c:v>
                </c:pt>
                <c:pt idx="1161">
                  <c:v>47.149000000000001</c:v>
                </c:pt>
                <c:pt idx="1162">
                  <c:v>43.092000000000013</c:v>
                </c:pt>
                <c:pt idx="1163">
                  <c:v>44.783000000000001</c:v>
                </c:pt>
                <c:pt idx="1164">
                  <c:v>43.580999999999996</c:v>
                </c:pt>
                <c:pt idx="1170">
                  <c:v>78.233000000000004</c:v>
                </c:pt>
                <c:pt idx="1171">
                  <c:v>74.349999999999994</c:v>
                </c:pt>
                <c:pt idx="1172">
                  <c:v>80.777999999999992</c:v>
                </c:pt>
                <c:pt idx="1173">
                  <c:v>74.114000000000004</c:v>
                </c:pt>
                <c:pt idx="1174">
                  <c:v>67.585999999999999</c:v>
                </c:pt>
                <c:pt idx="1175">
                  <c:v>68.739999999999995</c:v>
                </c:pt>
                <c:pt idx="1176">
                  <c:v>69.521000000000001</c:v>
                </c:pt>
                <c:pt idx="1177">
                  <c:v>64.438999999999993</c:v>
                </c:pt>
                <c:pt idx="1178">
                  <c:v>59.77</c:v>
                </c:pt>
                <c:pt idx="1179">
                  <c:v>56.881999999999998</c:v>
                </c:pt>
                <c:pt idx="1180">
                  <c:v>58.545000000000002</c:v>
                </c:pt>
                <c:pt idx="1181">
                  <c:v>60.898000000000003</c:v>
                </c:pt>
                <c:pt idx="1182">
                  <c:v>61.257000000000005</c:v>
                </c:pt>
                <c:pt idx="1183">
                  <c:v>51.7</c:v>
                </c:pt>
                <c:pt idx="1184">
                  <c:v>58.558</c:v>
                </c:pt>
                <c:pt idx="1185">
                  <c:v>57.4</c:v>
                </c:pt>
                <c:pt idx="1186">
                  <c:v>51.472000000000001</c:v>
                </c:pt>
                <c:pt idx="1187">
                  <c:v>54.135000000000012</c:v>
                </c:pt>
                <c:pt idx="1188">
                  <c:v>51.727000000000011</c:v>
                </c:pt>
                <c:pt idx="1189">
                  <c:v>52.674000000000007</c:v>
                </c:pt>
                <c:pt idx="1190">
                  <c:v>59.296000000000028</c:v>
                </c:pt>
                <c:pt idx="1191">
                  <c:v>58.797000000000011</c:v>
                </c:pt>
                <c:pt idx="1192">
                  <c:v>56.598000000000013</c:v>
                </c:pt>
                <c:pt idx="1193">
                  <c:v>55.018000000000001</c:v>
                </c:pt>
                <c:pt idx="1194">
                  <c:v>54.946000000000005</c:v>
                </c:pt>
                <c:pt idx="1195">
                  <c:v>53.039000000000001</c:v>
                </c:pt>
                <c:pt idx="1196">
                  <c:v>54.394000000000005</c:v>
                </c:pt>
                <c:pt idx="1197">
                  <c:v>49.228000000000023</c:v>
                </c:pt>
                <c:pt idx="1198">
                  <c:v>49.167000000000002</c:v>
                </c:pt>
                <c:pt idx="1199">
                  <c:v>59.529000000000003</c:v>
                </c:pt>
                <c:pt idx="1200">
                  <c:v>57.443999999999996</c:v>
                </c:pt>
                <c:pt idx="1201">
                  <c:v>49.349999999999994</c:v>
                </c:pt>
                <c:pt idx="1202">
                  <c:v>49.728000000000023</c:v>
                </c:pt>
                <c:pt idx="1203">
                  <c:v>49.215000000000003</c:v>
                </c:pt>
                <c:pt idx="1204">
                  <c:v>48.253</c:v>
                </c:pt>
                <c:pt idx="1205">
                  <c:v>50.649000000000001</c:v>
                </c:pt>
                <c:pt idx="1206">
                  <c:v>51.781000000000006</c:v>
                </c:pt>
                <c:pt idx="1207">
                  <c:v>50.563000000000002</c:v>
                </c:pt>
                <c:pt idx="1208">
                  <c:v>52.141000000000005</c:v>
                </c:pt>
                <c:pt idx="1209">
                  <c:v>52.997</c:v>
                </c:pt>
                <c:pt idx="1210">
                  <c:v>50.333999999999996</c:v>
                </c:pt>
                <c:pt idx="1211">
                  <c:v>53.091000000000001</c:v>
                </c:pt>
                <c:pt idx="1212">
                  <c:v>51.132000000000012</c:v>
                </c:pt>
                <c:pt idx="1213">
                  <c:v>45.913999999999994</c:v>
                </c:pt>
                <c:pt idx="1214">
                  <c:v>48.474000000000004</c:v>
                </c:pt>
                <c:pt idx="1215">
                  <c:v>50.471000000000004</c:v>
                </c:pt>
                <c:pt idx="1216">
                  <c:v>45.855999999999995</c:v>
                </c:pt>
                <c:pt idx="1217">
                  <c:v>51.268000000000022</c:v>
                </c:pt>
                <c:pt idx="1218">
                  <c:v>57.870999999999995</c:v>
                </c:pt>
                <c:pt idx="1219">
                  <c:v>50.131</c:v>
                </c:pt>
                <c:pt idx="1220">
                  <c:v>49.967000000000006</c:v>
                </c:pt>
                <c:pt idx="1221">
                  <c:v>40.916999999999994</c:v>
                </c:pt>
                <c:pt idx="1222">
                  <c:v>42.076000000000001</c:v>
                </c:pt>
                <c:pt idx="1223">
                  <c:v>44.333999999999996</c:v>
                </c:pt>
                <c:pt idx="1224">
                  <c:v>47.024000000000001</c:v>
                </c:pt>
                <c:pt idx="1225">
                  <c:v>44.165000000000013</c:v>
                </c:pt>
                <c:pt idx="1226">
                  <c:v>52.046000000000006</c:v>
                </c:pt>
                <c:pt idx="1227">
                  <c:v>57.046000000000006</c:v>
                </c:pt>
                <c:pt idx="1228">
                  <c:v>50.653000000000006</c:v>
                </c:pt>
                <c:pt idx="1229">
                  <c:v>46.464000000000006</c:v>
                </c:pt>
                <c:pt idx="1230">
                  <c:v>47.309999999999995</c:v>
                </c:pt>
                <c:pt idx="1231">
                  <c:v>48.516000000000005</c:v>
                </c:pt>
                <c:pt idx="1232">
                  <c:v>48.942</c:v>
                </c:pt>
                <c:pt idx="1233">
                  <c:v>45.989000000000004</c:v>
                </c:pt>
                <c:pt idx="1234">
                  <c:v>45.316999999999993</c:v>
                </c:pt>
                <c:pt idx="1235">
                  <c:v>53.024000000000001</c:v>
                </c:pt>
                <c:pt idx="1236">
                  <c:v>47.583000000000006</c:v>
                </c:pt>
                <c:pt idx="1237">
                  <c:v>49.39</c:v>
                </c:pt>
                <c:pt idx="1238">
                  <c:v>49.593000000000011</c:v>
                </c:pt>
                <c:pt idx="1239">
                  <c:v>43.576000000000001</c:v>
                </c:pt>
                <c:pt idx="1240">
                  <c:v>45.682000000000002</c:v>
                </c:pt>
                <c:pt idx="1241">
                  <c:v>46.964000000000006</c:v>
                </c:pt>
                <c:pt idx="1242">
                  <c:v>45.733000000000011</c:v>
                </c:pt>
                <c:pt idx="1243">
                  <c:v>43.295000000000023</c:v>
                </c:pt>
                <c:pt idx="1248">
                  <c:v>83.203999999999994</c:v>
                </c:pt>
                <c:pt idx="1249">
                  <c:v>72.409000000000006</c:v>
                </c:pt>
                <c:pt idx="1250">
                  <c:v>74.653999999999982</c:v>
                </c:pt>
                <c:pt idx="1251">
                  <c:v>71.197000000000003</c:v>
                </c:pt>
                <c:pt idx="1252">
                  <c:v>64.921000000000006</c:v>
                </c:pt>
                <c:pt idx="1253">
                  <c:v>66.376999999999981</c:v>
                </c:pt>
                <c:pt idx="1254">
                  <c:v>62.71</c:v>
                </c:pt>
                <c:pt idx="1255">
                  <c:v>60.283000000000001</c:v>
                </c:pt>
                <c:pt idx="1256">
                  <c:v>62.521000000000001</c:v>
                </c:pt>
                <c:pt idx="1257">
                  <c:v>61.986000000000004</c:v>
                </c:pt>
                <c:pt idx="1258">
                  <c:v>54.922000000000011</c:v>
                </c:pt>
                <c:pt idx="1259">
                  <c:v>58.235000000000021</c:v>
                </c:pt>
                <c:pt idx="1260">
                  <c:v>55.964000000000006</c:v>
                </c:pt>
                <c:pt idx="1261">
                  <c:v>55.971000000000004</c:v>
                </c:pt>
                <c:pt idx="1262">
                  <c:v>58.067</c:v>
                </c:pt>
                <c:pt idx="1263">
                  <c:v>54.765000000000022</c:v>
                </c:pt>
                <c:pt idx="1264">
                  <c:v>54.888999999999996</c:v>
                </c:pt>
                <c:pt idx="1265">
                  <c:v>55.870999999999995</c:v>
                </c:pt>
                <c:pt idx="1266">
                  <c:v>52.016999999999996</c:v>
                </c:pt>
                <c:pt idx="1267">
                  <c:v>52.965000000000003</c:v>
                </c:pt>
                <c:pt idx="1268">
                  <c:v>54.473000000000006</c:v>
                </c:pt>
                <c:pt idx="1269">
                  <c:v>52.949000000000005</c:v>
                </c:pt>
                <c:pt idx="1270">
                  <c:v>53.145000000000003</c:v>
                </c:pt>
                <c:pt idx="1271">
                  <c:v>59.297000000000011</c:v>
                </c:pt>
                <c:pt idx="1272">
                  <c:v>54.153000000000006</c:v>
                </c:pt>
                <c:pt idx="1273">
                  <c:v>52.402000000000001</c:v>
                </c:pt>
                <c:pt idx="1274">
                  <c:v>54.400999999999996</c:v>
                </c:pt>
                <c:pt idx="1275">
                  <c:v>54.422000000000011</c:v>
                </c:pt>
                <c:pt idx="1276">
                  <c:v>49.769000000000013</c:v>
                </c:pt>
                <c:pt idx="1277">
                  <c:v>53.846000000000004</c:v>
                </c:pt>
                <c:pt idx="1278">
                  <c:v>54.296000000000028</c:v>
                </c:pt>
                <c:pt idx="1279">
                  <c:v>52.378</c:v>
                </c:pt>
                <c:pt idx="1280">
                  <c:v>55.709000000000003</c:v>
                </c:pt>
                <c:pt idx="1281">
                  <c:v>55.271000000000001</c:v>
                </c:pt>
                <c:pt idx="1282">
                  <c:v>50.853999999999999</c:v>
                </c:pt>
                <c:pt idx="1283">
                  <c:v>54.279000000000003</c:v>
                </c:pt>
                <c:pt idx="1284">
                  <c:v>55.080999999999996</c:v>
                </c:pt>
                <c:pt idx="1285">
                  <c:v>50.339000000000006</c:v>
                </c:pt>
                <c:pt idx="1286">
                  <c:v>53.685000000000002</c:v>
                </c:pt>
                <c:pt idx="1287">
                  <c:v>54.257000000000005</c:v>
                </c:pt>
                <c:pt idx="1288">
                  <c:v>50.669000000000011</c:v>
                </c:pt>
                <c:pt idx="1289">
                  <c:v>58.160000000000011</c:v>
                </c:pt>
                <c:pt idx="1290">
                  <c:v>62.369</c:v>
                </c:pt>
                <c:pt idx="1291">
                  <c:v>60.594000000000001</c:v>
                </c:pt>
                <c:pt idx="1292">
                  <c:v>50.624000000000002</c:v>
                </c:pt>
                <c:pt idx="1293">
                  <c:v>48.815999999999995</c:v>
                </c:pt>
                <c:pt idx="1294">
                  <c:v>50.952999999999996</c:v>
                </c:pt>
                <c:pt idx="1295">
                  <c:v>53.282000000000011</c:v>
                </c:pt>
                <c:pt idx="1296">
                  <c:v>56.052</c:v>
                </c:pt>
                <c:pt idx="1297">
                  <c:v>57.813999999999993</c:v>
                </c:pt>
                <c:pt idx="1298">
                  <c:v>52.931000000000004</c:v>
                </c:pt>
                <c:pt idx="1299">
                  <c:v>49.996000000000002</c:v>
                </c:pt>
                <c:pt idx="1300">
                  <c:v>46.577000000000005</c:v>
                </c:pt>
                <c:pt idx="1301">
                  <c:v>50.876999999999995</c:v>
                </c:pt>
                <c:pt idx="1302">
                  <c:v>47.873000000000005</c:v>
                </c:pt>
                <c:pt idx="1303">
                  <c:v>52.8</c:v>
                </c:pt>
                <c:pt idx="1304">
                  <c:v>52.474000000000004</c:v>
                </c:pt>
                <c:pt idx="1305">
                  <c:v>58.277000000000001</c:v>
                </c:pt>
                <c:pt idx="1306">
                  <c:v>52.346000000000004</c:v>
                </c:pt>
                <c:pt idx="1307">
                  <c:v>58.776000000000003</c:v>
                </c:pt>
                <c:pt idx="1308">
                  <c:v>50.579000000000001</c:v>
                </c:pt>
                <c:pt idx="1309">
                  <c:v>50.579000000000001</c:v>
                </c:pt>
                <c:pt idx="1310">
                  <c:v>54.246000000000002</c:v>
                </c:pt>
                <c:pt idx="1311">
                  <c:v>51.829000000000001</c:v>
                </c:pt>
                <c:pt idx="1312">
                  <c:v>47.385999999999996</c:v>
                </c:pt>
                <c:pt idx="1313">
                  <c:v>54.757000000000005</c:v>
                </c:pt>
                <c:pt idx="1314">
                  <c:v>53.076000000000001</c:v>
                </c:pt>
                <c:pt idx="1315">
                  <c:v>51.494</c:v>
                </c:pt>
                <c:pt idx="1316">
                  <c:v>54.817999999999998</c:v>
                </c:pt>
                <c:pt idx="1317">
                  <c:v>55.526000000000003</c:v>
                </c:pt>
                <c:pt idx="1318">
                  <c:v>49.603000000000002</c:v>
                </c:pt>
                <c:pt idx="1319">
                  <c:v>49.986000000000004</c:v>
                </c:pt>
                <c:pt idx="1320">
                  <c:v>51.499000000000002</c:v>
                </c:pt>
                <c:pt idx="1321">
                  <c:v>55.269000000000013</c:v>
                </c:pt>
                <c:pt idx="1322">
                  <c:v>48.016000000000005</c:v>
                </c:pt>
                <c:pt idx="1323">
                  <c:v>49.655000000000001</c:v>
                </c:pt>
                <c:pt idx="1324">
                  <c:v>49.026000000000003</c:v>
                </c:pt>
                <c:pt idx="1325">
                  <c:v>56.282000000000011</c:v>
                </c:pt>
                <c:pt idx="1326">
                  <c:v>49.168000000000013</c:v>
                </c:pt>
                <c:pt idx="1331">
                  <c:v>79.657999999999987</c:v>
                </c:pt>
                <c:pt idx="1332">
                  <c:v>73.575999999999979</c:v>
                </c:pt>
                <c:pt idx="1333">
                  <c:v>74.084999999999994</c:v>
                </c:pt>
                <c:pt idx="1334">
                  <c:v>74.116</c:v>
                </c:pt>
                <c:pt idx="1335">
                  <c:v>72.364000000000004</c:v>
                </c:pt>
                <c:pt idx="1336">
                  <c:v>63.865000000000002</c:v>
                </c:pt>
                <c:pt idx="1337">
                  <c:v>68.489000000000004</c:v>
                </c:pt>
                <c:pt idx="1338">
                  <c:v>67.861999999999995</c:v>
                </c:pt>
                <c:pt idx="1339">
                  <c:v>60.976000000000006</c:v>
                </c:pt>
                <c:pt idx="1340">
                  <c:v>63.998000000000012</c:v>
                </c:pt>
                <c:pt idx="1341">
                  <c:v>58.188000000000002</c:v>
                </c:pt>
                <c:pt idx="1342">
                  <c:v>50.077000000000005</c:v>
                </c:pt>
                <c:pt idx="1343">
                  <c:v>54.547000000000004</c:v>
                </c:pt>
                <c:pt idx="1344">
                  <c:v>55.152000000000001</c:v>
                </c:pt>
                <c:pt idx="1345">
                  <c:v>52.513000000000005</c:v>
                </c:pt>
                <c:pt idx="1346">
                  <c:v>54.674000000000007</c:v>
                </c:pt>
                <c:pt idx="1347">
                  <c:v>58.606000000000002</c:v>
                </c:pt>
                <c:pt idx="1348">
                  <c:v>53.474000000000004</c:v>
                </c:pt>
                <c:pt idx="1349">
                  <c:v>55.607000000000006</c:v>
                </c:pt>
                <c:pt idx="1350">
                  <c:v>53.800999999999995</c:v>
                </c:pt>
                <c:pt idx="1351">
                  <c:v>56.78</c:v>
                </c:pt>
                <c:pt idx="1352">
                  <c:v>61.173000000000002</c:v>
                </c:pt>
                <c:pt idx="1353">
                  <c:v>56.703000000000003</c:v>
                </c:pt>
                <c:pt idx="1354">
                  <c:v>55.798000000000023</c:v>
                </c:pt>
                <c:pt idx="1355">
                  <c:v>56.069000000000003</c:v>
                </c:pt>
                <c:pt idx="1356">
                  <c:v>51.2</c:v>
                </c:pt>
                <c:pt idx="1357">
                  <c:v>51.977000000000004</c:v>
                </c:pt>
                <c:pt idx="1358">
                  <c:v>56.745000000000012</c:v>
                </c:pt>
                <c:pt idx="1359">
                  <c:v>55.300999999999995</c:v>
                </c:pt>
                <c:pt idx="1360">
                  <c:v>50.99</c:v>
                </c:pt>
                <c:pt idx="1361">
                  <c:v>56.283000000000001</c:v>
                </c:pt>
                <c:pt idx="1362">
                  <c:v>58.629000000000012</c:v>
                </c:pt>
                <c:pt idx="1363">
                  <c:v>56.387999999999998</c:v>
                </c:pt>
                <c:pt idx="1364">
                  <c:v>57.454999999999998</c:v>
                </c:pt>
                <c:pt idx="1365">
                  <c:v>53.868000000000002</c:v>
                </c:pt>
                <c:pt idx="1366">
                  <c:v>55.071000000000005</c:v>
                </c:pt>
                <c:pt idx="1367">
                  <c:v>57.660000000000011</c:v>
                </c:pt>
                <c:pt idx="1368">
                  <c:v>60.760000000000012</c:v>
                </c:pt>
                <c:pt idx="1369">
                  <c:v>55.369</c:v>
                </c:pt>
                <c:pt idx="1370">
                  <c:v>63.096000000000011</c:v>
                </c:pt>
                <c:pt idx="1371">
                  <c:v>66.786000000000001</c:v>
                </c:pt>
                <c:pt idx="1372">
                  <c:v>56.658000000000001</c:v>
                </c:pt>
                <c:pt idx="1373">
                  <c:v>55.156000000000006</c:v>
                </c:pt>
                <c:pt idx="1374">
                  <c:v>56.176000000000002</c:v>
                </c:pt>
                <c:pt idx="1375">
                  <c:v>53.046000000000006</c:v>
                </c:pt>
                <c:pt idx="1376">
                  <c:v>57.59</c:v>
                </c:pt>
                <c:pt idx="1377">
                  <c:v>57.472000000000001</c:v>
                </c:pt>
                <c:pt idx="1378">
                  <c:v>54.095000000000013</c:v>
                </c:pt>
                <c:pt idx="1379">
                  <c:v>64.13</c:v>
                </c:pt>
                <c:pt idx="1380">
                  <c:v>54.649000000000001</c:v>
                </c:pt>
                <c:pt idx="1381">
                  <c:v>57.48</c:v>
                </c:pt>
                <c:pt idx="1382">
                  <c:v>57.524000000000001</c:v>
                </c:pt>
                <c:pt idx="1383">
                  <c:v>52.064</c:v>
                </c:pt>
                <c:pt idx="1384">
                  <c:v>51.684000000000005</c:v>
                </c:pt>
                <c:pt idx="1385">
                  <c:v>55.14</c:v>
                </c:pt>
                <c:pt idx="1386">
                  <c:v>55.764000000000003</c:v>
                </c:pt>
                <c:pt idx="1387">
                  <c:v>52.534000000000006</c:v>
                </c:pt>
                <c:pt idx="1388">
                  <c:v>63.174000000000007</c:v>
                </c:pt>
                <c:pt idx="1389">
                  <c:v>63.991</c:v>
                </c:pt>
                <c:pt idx="1390">
                  <c:v>54.133000000000003</c:v>
                </c:pt>
                <c:pt idx="1391">
                  <c:v>55.629000000000012</c:v>
                </c:pt>
                <c:pt idx="1392">
                  <c:v>58.63</c:v>
                </c:pt>
                <c:pt idx="1393">
                  <c:v>51.790000000000013</c:v>
                </c:pt>
                <c:pt idx="1394">
                  <c:v>50.816999999999993</c:v>
                </c:pt>
                <c:pt idx="1395">
                  <c:v>51.604000000000006</c:v>
                </c:pt>
                <c:pt idx="1396">
                  <c:v>49.260000000000012</c:v>
                </c:pt>
                <c:pt idx="1397">
                  <c:v>60.830999999999996</c:v>
                </c:pt>
                <c:pt idx="1398">
                  <c:v>56.8</c:v>
                </c:pt>
                <c:pt idx="1399">
                  <c:v>50.617000000000004</c:v>
                </c:pt>
                <c:pt idx="1400">
                  <c:v>50.472000000000001</c:v>
                </c:pt>
                <c:pt idx="1401">
                  <c:v>49.061</c:v>
                </c:pt>
                <c:pt idx="1402">
                  <c:v>45.652000000000001</c:v>
                </c:pt>
                <c:pt idx="1403">
                  <c:v>51.351999999999997</c:v>
                </c:pt>
                <c:pt idx="1404">
                  <c:v>54.46</c:v>
                </c:pt>
                <c:pt idx="1405">
                  <c:v>50.392000000000003</c:v>
                </c:pt>
                <c:pt idx="1410">
                  <c:v>74.641999999999996</c:v>
                </c:pt>
                <c:pt idx="1411">
                  <c:v>70.825999999999979</c:v>
                </c:pt>
                <c:pt idx="1412">
                  <c:v>67.284999999999997</c:v>
                </c:pt>
                <c:pt idx="1413">
                  <c:v>67.675999999999988</c:v>
                </c:pt>
                <c:pt idx="1414">
                  <c:v>65.221000000000004</c:v>
                </c:pt>
                <c:pt idx="1415">
                  <c:v>62.65</c:v>
                </c:pt>
                <c:pt idx="1416">
                  <c:v>64.034000000000006</c:v>
                </c:pt>
                <c:pt idx="1417">
                  <c:v>66.527999999999992</c:v>
                </c:pt>
                <c:pt idx="1418">
                  <c:v>60.526000000000003</c:v>
                </c:pt>
                <c:pt idx="1419">
                  <c:v>46.818999999999996</c:v>
                </c:pt>
                <c:pt idx="1420">
                  <c:v>52.508000000000003</c:v>
                </c:pt>
                <c:pt idx="1421">
                  <c:v>52.127000000000002</c:v>
                </c:pt>
                <c:pt idx="1422">
                  <c:v>52.758000000000003</c:v>
                </c:pt>
                <c:pt idx="1423">
                  <c:v>50.8</c:v>
                </c:pt>
                <c:pt idx="1424">
                  <c:v>51.721000000000011</c:v>
                </c:pt>
                <c:pt idx="1425">
                  <c:v>55.233000000000011</c:v>
                </c:pt>
                <c:pt idx="1426">
                  <c:v>50.932000000000002</c:v>
                </c:pt>
                <c:pt idx="1427">
                  <c:v>48.586999999999996</c:v>
                </c:pt>
                <c:pt idx="1428">
                  <c:v>40.709000000000003</c:v>
                </c:pt>
                <c:pt idx="1429">
                  <c:v>49.096000000000011</c:v>
                </c:pt>
                <c:pt idx="1430">
                  <c:v>56.391000000000005</c:v>
                </c:pt>
                <c:pt idx="1431">
                  <c:v>48.849000000000004</c:v>
                </c:pt>
                <c:pt idx="1432">
                  <c:v>55.162000000000013</c:v>
                </c:pt>
                <c:pt idx="1433">
                  <c:v>51.684000000000005</c:v>
                </c:pt>
                <c:pt idx="1434">
                  <c:v>56.725000000000023</c:v>
                </c:pt>
                <c:pt idx="1435">
                  <c:v>52.323</c:v>
                </c:pt>
                <c:pt idx="1436">
                  <c:v>46.480999999999995</c:v>
                </c:pt>
                <c:pt idx="1437">
                  <c:v>50.916000000000004</c:v>
                </c:pt>
                <c:pt idx="1438">
                  <c:v>54.955999999999996</c:v>
                </c:pt>
                <c:pt idx="1439">
                  <c:v>54.408000000000001</c:v>
                </c:pt>
              </c:numCache>
            </c:numRef>
          </c:yVal>
          <c:smooth val="0"/>
        </c:ser>
        <c:ser>
          <c:idx val="5"/>
          <c:order val="5"/>
          <c:tx>
            <c:v>BC6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AE33_20151028!$B$9:$B$1448</c:f>
              <c:numCache>
                <c:formatCode>h:mm:ss</c:formatCode>
                <c:ptCount val="1440"/>
                <c:pt idx="0">
                  <c:v>0</c:v>
                </c:pt>
                <c:pt idx="1">
                  <c:v>6.9444444444444512E-4</c:v>
                </c:pt>
                <c:pt idx="2">
                  <c:v>1.3888888888888905E-3</c:v>
                </c:pt>
                <c:pt idx="3">
                  <c:v>2.0833333333333355E-3</c:v>
                </c:pt>
                <c:pt idx="4">
                  <c:v>2.7777777777777822E-3</c:v>
                </c:pt>
                <c:pt idx="5">
                  <c:v>3.4722222222222238E-3</c:v>
                </c:pt>
                <c:pt idx="6">
                  <c:v>4.1666666666666683E-3</c:v>
                </c:pt>
                <c:pt idx="7">
                  <c:v>4.8611111111111121E-3</c:v>
                </c:pt>
                <c:pt idx="8">
                  <c:v>5.5555555555555558E-3</c:v>
                </c:pt>
                <c:pt idx="9">
                  <c:v>6.2500000000000029E-3</c:v>
                </c:pt>
                <c:pt idx="10">
                  <c:v>6.9444444444444493E-3</c:v>
                </c:pt>
                <c:pt idx="11">
                  <c:v>7.6388888888888904E-3</c:v>
                </c:pt>
                <c:pt idx="12">
                  <c:v>8.3333333333333367E-3</c:v>
                </c:pt>
                <c:pt idx="13">
                  <c:v>9.0277777777777787E-3</c:v>
                </c:pt>
                <c:pt idx="14">
                  <c:v>9.7222222222222241E-3</c:v>
                </c:pt>
                <c:pt idx="15">
                  <c:v>1.0416666666666668E-2</c:v>
                </c:pt>
                <c:pt idx="16">
                  <c:v>1.1111111111111122E-2</c:v>
                </c:pt>
                <c:pt idx="17">
                  <c:v>1.1805555555555567E-2</c:v>
                </c:pt>
                <c:pt idx="18">
                  <c:v>1.2499999999999992E-2</c:v>
                </c:pt>
                <c:pt idx="19">
                  <c:v>1.3194444444444441E-2</c:v>
                </c:pt>
                <c:pt idx="20">
                  <c:v>1.38888888888889E-2</c:v>
                </c:pt>
                <c:pt idx="21">
                  <c:v>1.4583333333333339E-2</c:v>
                </c:pt>
                <c:pt idx="22">
                  <c:v>1.5277777777777781E-2</c:v>
                </c:pt>
                <c:pt idx="23">
                  <c:v>1.5972222222222228E-2</c:v>
                </c:pt>
                <c:pt idx="24">
                  <c:v>1.6666666666666677E-2</c:v>
                </c:pt>
                <c:pt idx="25">
                  <c:v>1.7361111111111126E-2</c:v>
                </c:pt>
                <c:pt idx="26">
                  <c:v>1.8055555555555561E-2</c:v>
                </c:pt>
                <c:pt idx="27">
                  <c:v>1.8750000000000003E-2</c:v>
                </c:pt>
                <c:pt idx="28">
                  <c:v>1.9444444444444445E-2</c:v>
                </c:pt>
                <c:pt idx="29">
                  <c:v>2.0138888888888887E-2</c:v>
                </c:pt>
                <c:pt idx="30">
                  <c:v>2.083333333333335E-2</c:v>
                </c:pt>
                <c:pt idx="31">
                  <c:v>2.1527777777777805E-2</c:v>
                </c:pt>
                <c:pt idx="32">
                  <c:v>2.2222222222222244E-2</c:v>
                </c:pt>
                <c:pt idx="33">
                  <c:v>2.2916666666666675E-2</c:v>
                </c:pt>
                <c:pt idx="34">
                  <c:v>2.3611111111111131E-2</c:v>
                </c:pt>
                <c:pt idx="35">
                  <c:v>2.4305555555555559E-2</c:v>
                </c:pt>
                <c:pt idx="36">
                  <c:v>2.5000000000000001E-2</c:v>
                </c:pt>
                <c:pt idx="37">
                  <c:v>2.569444444444445E-2</c:v>
                </c:pt>
                <c:pt idx="38">
                  <c:v>2.6388888888888882E-2</c:v>
                </c:pt>
                <c:pt idx="39">
                  <c:v>2.7083333333333355E-2</c:v>
                </c:pt>
                <c:pt idx="40">
                  <c:v>2.7777777777777811E-2</c:v>
                </c:pt>
                <c:pt idx="41">
                  <c:v>2.8472222222222239E-2</c:v>
                </c:pt>
                <c:pt idx="42">
                  <c:v>2.9166666666666667E-2</c:v>
                </c:pt>
                <c:pt idx="43">
                  <c:v>2.986111111111114E-2</c:v>
                </c:pt>
                <c:pt idx="44">
                  <c:v>3.0555555555555565E-2</c:v>
                </c:pt>
                <c:pt idx="45">
                  <c:v>3.1250000000000014E-2</c:v>
                </c:pt>
                <c:pt idx="46">
                  <c:v>3.1944444444444456E-2</c:v>
                </c:pt>
                <c:pt idx="47">
                  <c:v>3.2638888888888898E-2</c:v>
                </c:pt>
                <c:pt idx="48">
                  <c:v>3.333333333333334E-2</c:v>
                </c:pt>
                <c:pt idx="49">
                  <c:v>3.4027777777777803E-2</c:v>
                </c:pt>
                <c:pt idx="50">
                  <c:v>3.4722222222222231E-2</c:v>
                </c:pt>
                <c:pt idx="51">
                  <c:v>3.541666666666668E-2</c:v>
                </c:pt>
                <c:pt idx="52">
                  <c:v>3.6111111111111135E-2</c:v>
                </c:pt>
                <c:pt idx="53">
                  <c:v>3.6805555555555591E-2</c:v>
                </c:pt>
                <c:pt idx="54">
                  <c:v>3.7500000000000006E-2</c:v>
                </c:pt>
                <c:pt idx="55">
                  <c:v>3.8194444444444441E-2</c:v>
                </c:pt>
                <c:pt idx="56">
                  <c:v>3.888888888888889E-2</c:v>
                </c:pt>
                <c:pt idx="57">
                  <c:v>3.9583333333333345E-2</c:v>
                </c:pt>
                <c:pt idx="58">
                  <c:v>4.0277777777777767E-2</c:v>
                </c:pt>
                <c:pt idx="59">
                  <c:v>4.0972222222222243E-2</c:v>
                </c:pt>
                <c:pt idx="60">
                  <c:v>4.1666666666666671E-2</c:v>
                </c:pt>
                <c:pt idx="61">
                  <c:v>4.2361111111111155E-2</c:v>
                </c:pt>
                <c:pt idx="62">
                  <c:v>4.3055555555555541E-2</c:v>
                </c:pt>
                <c:pt idx="63">
                  <c:v>4.3750000000000011E-2</c:v>
                </c:pt>
                <c:pt idx="64">
                  <c:v>4.4444444444444488E-2</c:v>
                </c:pt>
                <c:pt idx="65">
                  <c:v>4.5138888888888895E-2</c:v>
                </c:pt>
                <c:pt idx="66">
                  <c:v>4.5833333333333399E-2</c:v>
                </c:pt>
                <c:pt idx="67">
                  <c:v>4.6527777777777765E-2</c:v>
                </c:pt>
                <c:pt idx="68">
                  <c:v>4.7222222222222263E-2</c:v>
                </c:pt>
                <c:pt idx="69">
                  <c:v>4.7916666666666705E-2</c:v>
                </c:pt>
                <c:pt idx="70">
                  <c:v>4.8611111111111119E-2</c:v>
                </c:pt>
                <c:pt idx="71">
                  <c:v>4.9305555555555547E-2</c:v>
                </c:pt>
                <c:pt idx="72">
                  <c:v>5.0000000000000024E-2</c:v>
                </c:pt>
                <c:pt idx="73">
                  <c:v>5.0694444444444486E-2</c:v>
                </c:pt>
                <c:pt idx="74">
                  <c:v>5.1388888888888887E-2</c:v>
                </c:pt>
                <c:pt idx="75">
                  <c:v>5.2083333333333398E-2</c:v>
                </c:pt>
                <c:pt idx="76">
                  <c:v>5.2777777777777792E-2</c:v>
                </c:pt>
                <c:pt idx="77">
                  <c:v>5.3472222222222254E-2</c:v>
                </c:pt>
                <c:pt idx="78">
                  <c:v>5.416666666666671E-2</c:v>
                </c:pt>
                <c:pt idx="79">
                  <c:v>5.4861111111111138E-2</c:v>
                </c:pt>
                <c:pt idx="80">
                  <c:v>5.5555555555555525E-2</c:v>
                </c:pt>
                <c:pt idx="81">
                  <c:v>5.6249999999999981E-2</c:v>
                </c:pt>
                <c:pt idx="82">
                  <c:v>5.694444444444445E-2</c:v>
                </c:pt>
                <c:pt idx="83">
                  <c:v>5.7638888888888892E-2</c:v>
                </c:pt>
                <c:pt idx="84">
                  <c:v>5.833333333333339E-2</c:v>
                </c:pt>
                <c:pt idx="85">
                  <c:v>5.902777777777779E-2</c:v>
                </c:pt>
                <c:pt idx="86">
                  <c:v>5.9722222222222295E-2</c:v>
                </c:pt>
                <c:pt idx="87">
                  <c:v>6.0416666666666709E-2</c:v>
                </c:pt>
                <c:pt idx="88">
                  <c:v>6.111111111111113E-2</c:v>
                </c:pt>
                <c:pt idx="89">
                  <c:v>6.1805555555555544E-2</c:v>
                </c:pt>
                <c:pt idx="90">
                  <c:v>6.2500000000000014E-2</c:v>
                </c:pt>
                <c:pt idx="91">
                  <c:v>6.3194444444444484E-2</c:v>
                </c:pt>
                <c:pt idx="92">
                  <c:v>6.3888888888888884E-2</c:v>
                </c:pt>
                <c:pt idx="93">
                  <c:v>6.4583333333333423E-2</c:v>
                </c:pt>
                <c:pt idx="94">
                  <c:v>6.5277777777777782E-2</c:v>
                </c:pt>
                <c:pt idx="95">
                  <c:v>6.5972222222222265E-2</c:v>
                </c:pt>
                <c:pt idx="96">
                  <c:v>6.666666666666668E-2</c:v>
                </c:pt>
                <c:pt idx="97">
                  <c:v>6.7361111111111163E-2</c:v>
                </c:pt>
                <c:pt idx="98">
                  <c:v>6.805555555555555E-2</c:v>
                </c:pt>
                <c:pt idx="99">
                  <c:v>6.8749999999999992E-2</c:v>
                </c:pt>
                <c:pt idx="100">
                  <c:v>6.9444444444444475E-2</c:v>
                </c:pt>
                <c:pt idx="101">
                  <c:v>7.0138888888888903E-2</c:v>
                </c:pt>
                <c:pt idx="102">
                  <c:v>7.0833333333333415E-2</c:v>
                </c:pt>
                <c:pt idx="103">
                  <c:v>7.1527777777777787E-2</c:v>
                </c:pt>
                <c:pt idx="104">
                  <c:v>7.2222222222222271E-2</c:v>
                </c:pt>
                <c:pt idx="105">
                  <c:v>7.2916666666666727E-2</c:v>
                </c:pt>
                <c:pt idx="106">
                  <c:v>7.3611111111111127E-2</c:v>
                </c:pt>
                <c:pt idx="107">
                  <c:v>7.4305555555555569E-2</c:v>
                </c:pt>
                <c:pt idx="108">
                  <c:v>7.5000000000000011E-2</c:v>
                </c:pt>
                <c:pt idx="109">
                  <c:v>7.5694444444444481E-2</c:v>
                </c:pt>
                <c:pt idx="110">
                  <c:v>7.6388888888888909E-2</c:v>
                </c:pt>
                <c:pt idx="111">
                  <c:v>7.7083333333333406E-2</c:v>
                </c:pt>
                <c:pt idx="112">
                  <c:v>7.7777777777777793E-2</c:v>
                </c:pt>
                <c:pt idx="113">
                  <c:v>7.8472222222222263E-2</c:v>
                </c:pt>
                <c:pt idx="114">
                  <c:v>7.9166666666666718E-2</c:v>
                </c:pt>
                <c:pt idx="115">
                  <c:v>7.9861111111111174E-2</c:v>
                </c:pt>
                <c:pt idx="116">
                  <c:v>8.0555555555555672E-2</c:v>
                </c:pt>
                <c:pt idx="117">
                  <c:v>8.1250000000000044E-2</c:v>
                </c:pt>
                <c:pt idx="118">
                  <c:v>8.1944444444444514E-2</c:v>
                </c:pt>
                <c:pt idx="119">
                  <c:v>8.2638888888888956E-2</c:v>
                </c:pt>
                <c:pt idx="120">
                  <c:v>8.3333333333333384E-2</c:v>
                </c:pt>
                <c:pt idx="121">
                  <c:v>8.4027777777777798E-2</c:v>
                </c:pt>
                <c:pt idx="122">
                  <c:v>8.472222222222231E-2</c:v>
                </c:pt>
                <c:pt idx="123">
                  <c:v>8.5416666666666724E-2</c:v>
                </c:pt>
                <c:pt idx="124">
                  <c:v>8.6111111111111069E-2</c:v>
                </c:pt>
                <c:pt idx="125">
                  <c:v>8.6805555555555566E-2</c:v>
                </c:pt>
                <c:pt idx="126">
                  <c:v>8.7500000000000022E-2</c:v>
                </c:pt>
                <c:pt idx="127">
                  <c:v>8.8194444444444561E-2</c:v>
                </c:pt>
                <c:pt idx="128">
                  <c:v>8.8888888888888934E-2</c:v>
                </c:pt>
                <c:pt idx="129">
                  <c:v>8.9583333333333362E-2</c:v>
                </c:pt>
                <c:pt idx="130">
                  <c:v>9.0277777777777721E-2</c:v>
                </c:pt>
                <c:pt idx="131">
                  <c:v>9.0972222222222246E-2</c:v>
                </c:pt>
                <c:pt idx="132">
                  <c:v>9.1666666666666757E-2</c:v>
                </c:pt>
                <c:pt idx="133">
                  <c:v>9.2361111111111061E-2</c:v>
                </c:pt>
                <c:pt idx="134">
                  <c:v>9.3055555555555655E-2</c:v>
                </c:pt>
                <c:pt idx="135">
                  <c:v>9.3750000000000097E-2</c:v>
                </c:pt>
                <c:pt idx="136">
                  <c:v>9.4444444444444511E-2</c:v>
                </c:pt>
                <c:pt idx="137">
                  <c:v>9.5138888888888981E-2</c:v>
                </c:pt>
                <c:pt idx="138">
                  <c:v>9.5833333333333368E-2</c:v>
                </c:pt>
                <c:pt idx="139">
                  <c:v>9.6527777777777754E-2</c:v>
                </c:pt>
                <c:pt idx="140">
                  <c:v>9.7222222222222238E-2</c:v>
                </c:pt>
                <c:pt idx="141">
                  <c:v>9.7916666666666707E-2</c:v>
                </c:pt>
                <c:pt idx="142">
                  <c:v>9.861111111111108E-2</c:v>
                </c:pt>
                <c:pt idx="143">
                  <c:v>9.9305555555555577E-2</c:v>
                </c:pt>
                <c:pt idx="144">
                  <c:v>0.10000000000000003</c:v>
                </c:pt>
                <c:pt idx="145">
                  <c:v>0.1006944444444445</c:v>
                </c:pt>
                <c:pt idx="146">
                  <c:v>0.10138888888888888</c:v>
                </c:pt>
                <c:pt idx="147">
                  <c:v>0.10208333333333336</c:v>
                </c:pt>
                <c:pt idx="148">
                  <c:v>0.10277777777777779</c:v>
                </c:pt>
                <c:pt idx="149">
                  <c:v>0.10347222222222227</c:v>
                </c:pt>
                <c:pt idx="150">
                  <c:v>0.10416666666666671</c:v>
                </c:pt>
                <c:pt idx="151">
                  <c:v>0.10486111111111115</c:v>
                </c:pt>
                <c:pt idx="152">
                  <c:v>0.1055555555555556</c:v>
                </c:pt>
                <c:pt idx="153">
                  <c:v>0.10625000000000002</c:v>
                </c:pt>
                <c:pt idx="154">
                  <c:v>0.10694444444444448</c:v>
                </c:pt>
                <c:pt idx="155">
                  <c:v>0.10763888888888892</c:v>
                </c:pt>
                <c:pt idx="156">
                  <c:v>0.10833333333333336</c:v>
                </c:pt>
                <c:pt idx="157">
                  <c:v>0.10902777777777779</c:v>
                </c:pt>
                <c:pt idx="158">
                  <c:v>0.10972222222222232</c:v>
                </c:pt>
                <c:pt idx="159">
                  <c:v>0.11041666666666665</c:v>
                </c:pt>
                <c:pt idx="160">
                  <c:v>0.11111111111111112</c:v>
                </c:pt>
                <c:pt idx="161">
                  <c:v>0.11180555555555557</c:v>
                </c:pt>
                <c:pt idx="162">
                  <c:v>0.11250000000000002</c:v>
                </c:pt>
                <c:pt idx="163">
                  <c:v>0.1131944444444445</c:v>
                </c:pt>
                <c:pt idx="164">
                  <c:v>0.11388888888888886</c:v>
                </c:pt>
                <c:pt idx="165">
                  <c:v>0.11458333333333334</c:v>
                </c:pt>
                <c:pt idx="166">
                  <c:v>0.11527777777777778</c:v>
                </c:pt>
                <c:pt idx="167">
                  <c:v>0.11597222222222227</c:v>
                </c:pt>
                <c:pt idx="168">
                  <c:v>0.11666666666666671</c:v>
                </c:pt>
                <c:pt idx="169">
                  <c:v>0.11736111111111112</c:v>
                </c:pt>
                <c:pt idx="170">
                  <c:v>0.11805555555555559</c:v>
                </c:pt>
                <c:pt idx="171">
                  <c:v>0.11875000000000006</c:v>
                </c:pt>
                <c:pt idx="172">
                  <c:v>0.11944444444444449</c:v>
                </c:pt>
                <c:pt idx="173">
                  <c:v>0.12013888888888889</c:v>
                </c:pt>
                <c:pt idx="174">
                  <c:v>0.12083333333333333</c:v>
                </c:pt>
                <c:pt idx="175">
                  <c:v>0.12152777777777779</c:v>
                </c:pt>
                <c:pt idx="176">
                  <c:v>0.12222222222222232</c:v>
                </c:pt>
                <c:pt idx="177">
                  <c:v>0.12291666666666667</c:v>
                </c:pt>
                <c:pt idx="178">
                  <c:v>0.12361111111111116</c:v>
                </c:pt>
                <c:pt idx="179">
                  <c:v>0.1243055555555556</c:v>
                </c:pt>
                <c:pt idx="180">
                  <c:v>0.125</c:v>
                </c:pt>
                <c:pt idx="181">
                  <c:v>0.12569444444444444</c:v>
                </c:pt>
                <c:pt idx="182">
                  <c:v>0.12638888888888888</c:v>
                </c:pt>
                <c:pt idx="183">
                  <c:v>0.12708333333333341</c:v>
                </c:pt>
                <c:pt idx="184">
                  <c:v>0.1277777777777778</c:v>
                </c:pt>
                <c:pt idx="185">
                  <c:v>0.12847222222222224</c:v>
                </c:pt>
                <c:pt idx="186">
                  <c:v>0.12916666666666668</c:v>
                </c:pt>
                <c:pt idx="187">
                  <c:v>0.1298611111111112</c:v>
                </c:pt>
                <c:pt idx="188">
                  <c:v>0.13055555555555548</c:v>
                </c:pt>
                <c:pt idx="189">
                  <c:v>0.13125000000000001</c:v>
                </c:pt>
                <c:pt idx="190">
                  <c:v>0.13194444444444461</c:v>
                </c:pt>
                <c:pt idx="191">
                  <c:v>0.13263888888888889</c:v>
                </c:pt>
                <c:pt idx="192">
                  <c:v>0.13333333333333341</c:v>
                </c:pt>
                <c:pt idx="193">
                  <c:v>0.13402777777777777</c:v>
                </c:pt>
                <c:pt idx="194">
                  <c:v>0.13472222222222224</c:v>
                </c:pt>
                <c:pt idx="195">
                  <c:v>0.13541666666666671</c:v>
                </c:pt>
                <c:pt idx="196">
                  <c:v>0.13611111111111118</c:v>
                </c:pt>
                <c:pt idx="197">
                  <c:v>0.13680555555555546</c:v>
                </c:pt>
                <c:pt idx="198">
                  <c:v>0.13750000000000001</c:v>
                </c:pt>
                <c:pt idx="199">
                  <c:v>0.13819444444444451</c:v>
                </c:pt>
                <c:pt idx="200">
                  <c:v>0.1388888888888889</c:v>
                </c:pt>
                <c:pt idx="201">
                  <c:v>0.13958333333333342</c:v>
                </c:pt>
                <c:pt idx="202">
                  <c:v>0.14027777777777778</c:v>
                </c:pt>
                <c:pt idx="203">
                  <c:v>0.1409722222222223</c:v>
                </c:pt>
                <c:pt idx="204">
                  <c:v>0.14166666666666666</c:v>
                </c:pt>
                <c:pt idx="205">
                  <c:v>0.14236111111111119</c:v>
                </c:pt>
                <c:pt idx="206">
                  <c:v>0.14305555555555557</c:v>
                </c:pt>
                <c:pt idx="207">
                  <c:v>0.14375000000000004</c:v>
                </c:pt>
                <c:pt idx="208">
                  <c:v>0.14444444444444465</c:v>
                </c:pt>
                <c:pt idx="209">
                  <c:v>0.1451388888888889</c:v>
                </c:pt>
                <c:pt idx="210">
                  <c:v>0.14583333333333345</c:v>
                </c:pt>
                <c:pt idx="211">
                  <c:v>0.14652777777777778</c:v>
                </c:pt>
                <c:pt idx="212">
                  <c:v>0.14722222222222231</c:v>
                </c:pt>
                <c:pt idx="213">
                  <c:v>0.14791666666666678</c:v>
                </c:pt>
                <c:pt idx="214">
                  <c:v>0.14861111111111122</c:v>
                </c:pt>
                <c:pt idx="215">
                  <c:v>0.14930555555555555</c:v>
                </c:pt>
                <c:pt idx="216">
                  <c:v>0.15000000000000008</c:v>
                </c:pt>
                <c:pt idx="217">
                  <c:v>0.15069444444444452</c:v>
                </c:pt>
                <c:pt idx="218">
                  <c:v>0.15138888888888891</c:v>
                </c:pt>
                <c:pt idx="219">
                  <c:v>0.15208333333333346</c:v>
                </c:pt>
                <c:pt idx="220">
                  <c:v>0.15277777777777776</c:v>
                </c:pt>
                <c:pt idx="221">
                  <c:v>0.15347222222222232</c:v>
                </c:pt>
                <c:pt idx="222">
                  <c:v>0.1541666666666667</c:v>
                </c:pt>
                <c:pt idx="223">
                  <c:v>0.15486111111111125</c:v>
                </c:pt>
                <c:pt idx="224">
                  <c:v>0.15555555555555556</c:v>
                </c:pt>
                <c:pt idx="225">
                  <c:v>0.15625000000000008</c:v>
                </c:pt>
                <c:pt idx="226">
                  <c:v>0.15694444444444466</c:v>
                </c:pt>
                <c:pt idx="227">
                  <c:v>0.15763888888888891</c:v>
                </c:pt>
                <c:pt idx="228">
                  <c:v>0.15833333333333346</c:v>
                </c:pt>
                <c:pt idx="229">
                  <c:v>0.15902777777777785</c:v>
                </c:pt>
                <c:pt idx="230">
                  <c:v>0.15972222222222238</c:v>
                </c:pt>
                <c:pt idx="231">
                  <c:v>0.16041666666666674</c:v>
                </c:pt>
                <c:pt idx="232">
                  <c:v>0.1611111111111112</c:v>
                </c:pt>
                <c:pt idx="233">
                  <c:v>0.16180555555555551</c:v>
                </c:pt>
                <c:pt idx="234">
                  <c:v>0.16250000000000003</c:v>
                </c:pt>
                <c:pt idx="235">
                  <c:v>0.16319444444444456</c:v>
                </c:pt>
                <c:pt idx="236">
                  <c:v>0.16388888888888892</c:v>
                </c:pt>
                <c:pt idx="237">
                  <c:v>0.16458333333333341</c:v>
                </c:pt>
                <c:pt idx="238">
                  <c:v>0.1652777777777778</c:v>
                </c:pt>
                <c:pt idx="239">
                  <c:v>0.16597222222222233</c:v>
                </c:pt>
                <c:pt idx="240">
                  <c:v>0.16666666666666669</c:v>
                </c:pt>
                <c:pt idx="241">
                  <c:v>0.16736111111111121</c:v>
                </c:pt>
                <c:pt idx="242">
                  <c:v>0.16805555555555549</c:v>
                </c:pt>
                <c:pt idx="243">
                  <c:v>0.16875000000000004</c:v>
                </c:pt>
                <c:pt idx="244">
                  <c:v>0.16944444444444462</c:v>
                </c:pt>
                <c:pt idx="245">
                  <c:v>0.1701388888888889</c:v>
                </c:pt>
                <c:pt idx="246">
                  <c:v>0.17083333333333339</c:v>
                </c:pt>
                <c:pt idx="247">
                  <c:v>0.17152777777777775</c:v>
                </c:pt>
                <c:pt idx="248">
                  <c:v>0.17222222222222233</c:v>
                </c:pt>
                <c:pt idx="249">
                  <c:v>0.17291666666666677</c:v>
                </c:pt>
                <c:pt idx="250">
                  <c:v>0.17361111111111122</c:v>
                </c:pt>
                <c:pt idx="251">
                  <c:v>0.17430555555555557</c:v>
                </c:pt>
                <c:pt idx="252">
                  <c:v>0.17500000000000004</c:v>
                </c:pt>
                <c:pt idx="253">
                  <c:v>0.17569444444444454</c:v>
                </c:pt>
                <c:pt idx="254">
                  <c:v>0.1763888888888889</c:v>
                </c:pt>
                <c:pt idx="255">
                  <c:v>0.17708333333333345</c:v>
                </c:pt>
                <c:pt idx="256">
                  <c:v>0.17777777777777778</c:v>
                </c:pt>
                <c:pt idx="257">
                  <c:v>0.17847222222222231</c:v>
                </c:pt>
                <c:pt idx="258">
                  <c:v>0.1791666666666667</c:v>
                </c:pt>
                <c:pt idx="259">
                  <c:v>0.17986111111111122</c:v>
                </c:pt>
                <c:pt idx="260">
                  <c:v>0.18055555555555555</c:v>
                </c:pt>
                <c:pt idx="261">
                  <c:v>0.18125000000000008</c:v>
                </c:pt>
                <c:pt idx="262">
                  <c:v>0.18194444444444463</c:v>
                </c:pt>
                <c:pt idx="263">
                  <c:v>0.18263888888888891</c:v>
                </c:pt>
                <c:pt idx="264">
                  <c:v>0.18333333333333346</c:v>
                </c:pt>
                <c:pt idx="265">
                  <c:v>0.18402777777777779</c:v>
                </c:pt>
                <c:pt idx="266">
                  <c:v>0.18472222222222232</c:v>
                </c:pt>
                <c:pt idx="267">
                  <c:v>0.18541666666666679</c:v>
                </c:pt>
                <c:pt idx="268">
                  <c:v>0.18611111111111125</c:v>
                </c:pt>
                <c:pt idx="269">
                  <c:v>0.18680555555555556</c:v>
                </c:pt>
                <c:pt idx="270">
                  <c:v>0.18750000000000008</c:v>
                </c:pt>
                <c:pt idx="271">
                  <c:v>0.18819444444444458</c:v>
                </c:pt>
                <c:pt idx="272">
                  <c:v>0.18888888888888891</c:v>
                </c:pt>
                <c:pt idx="273">
                  <c:v>0.18958333333333346</c:v>
                </c:pt>
                <c:pt idx="274">
                  <c:v>0.1902777777777778</c:v>
                </c:pt>
                <c:pt idx="275">
                  <c:v>0.19097222222222224</c:v>
                </c:pt>
                <c:pt idx="276">
                  <c:v>0.19166666666666668</c:v>
                </c:pt>
                <c:pt idx="277">
                  <c:v>0.1923611111111112</c:v>
                </c:pt>
                <c:pt idx="278">
                  <c:v>0.19305555555555548</c:v>
                </c:pt>
                <c:pt idx="279">
                  <c:v>0.19375000000000003</c:v>
                </c:pt>
                <c:pt idx="280">
                  <c:v>0.19444444444444464</c:v>
                </c:pt>
                <c:pt idx="281">
                  <c:v>0.19513888888888892</c:v>
                </c:pt>
                <c:pt idx="282">
                  <c:v>0.19583333333333341</c:v>
                </c:pt>
                <c:pt idx="283">
                  <c:v>0.1965277777777778</c:v>
                </c:pt>
                <c:pt idx="284">
                  <c:v>0.19722222222222233</c:v>
                </c:pt>
                <c:pt idx="285">
                  <c:v>0.19791666666666671</c:v>
                </c:pt>
                <c:pt idx="286">
                  <c:v>0.19861111111111121</c:v>
                </c:pt>
                <c:pt idx="287">
                  <c:v>0.19930555555555549</c:v>
                </c:pt>
                <c:pt idx="288">
                  <c:v>0.20000000000000004</c:v>
                </c:pt>
                <c:pt idx="289">
                  <c:v>0.20069444444444451</c:v>
                </c:pt>
                <c:pt idx="290">
                  <c:v>0.2013888888888889</c:v>
                </c:pt>
                <c:pt idx="291">
                  <c:v>0.20208333333333339</c:v>
                </c:pt>
                <c:pt idx="292">
                  <c:v>0.20277777777777781</c:v>
                </c:pt>
                <c:pt idx="293">
                  <c:v>0.20347222222222228</c:v>
                </c:pt>
                <c:pt idx="294">
                  <c:v>0.20416666666666669</c:v>
                </c:pt>
                <c:pt idx="295">
                  <c:v>0.20486111111111122</c:v>
                </c:pt>
                <c:pt idx="296">
                  <c:v>0.20555555555555557</c:v>
                </c:pt>
                <c:pt idx="297">
                  <c:v>0.20625000000000004</c:v>
                </c:pt>
                <c:pt idx="298">
                  <c:v>0.20694444444444465</c:v>
                </c:pt>
                <c:pt idx="299">
                  <c:v>0.2076388888888889</c:v>
                </c:pt>
                <c:pt idx="300">
                  <c:v>0.20833333333333345</c:v>
                </c:pt>
                <c:pt idx="301">
                  <c:v>0.20902777777777778</c:v>
                </c:pt>
                <c:pt idx="302">
                  <c:v>0.20972222222222231</c:v>
                </c:pt>
                <c:pt idx="303">
                  <c:v>0.21041666666666678</c:v>
                </c:pt>
                <c:pt idx="304">
                  <c:v>0.21111111111111122</c:v>
                </c:pt>
                <c:pt idx="305">
                  <c:v>0.21180555555555555</c:v>
                </c:pt>
                <c:pt idx="306">
                  <c:v>0.21250000000000008</c:v>
                </c:pt>
                <c:pt idx="307">
                  <c:v>0.21319444444444452</c:v>
                </c:pt>
                <c:pt idx="308">
                  <c:v>0.21388888888888891</c:v>
                </c:pt>
                <c:pt idx="309">
                  <c:v>0.21458333333333346</c:v>
                </c:pt>
                <c:pt idx="310">
                  <c:v>0.21527777777777779</c:v>
                </c:pt>
                <c:pt idx="311">
                  <c:v>0.21597222222222232</c:v>
                </c:pt>
                <c:pt idx="312">
                  <c:v>0.2166666666666667</c:v>
                </c:pt>
                <c:pt idx="313">
                  <c:v>0.21736111111111125</c:v>
                </c:pt>
                <c:pt idx="314">
                  <c:v>0.21805555555555556</c:v>
                </c:pt>
                <c:pt idx="315">
                  <c:v>0.21875000000000008</c:v>
                </c:pt>
                <c:pt idx="316">
                  <c:v>0.21944444444444466</c:v>
                </c:pt>
                <c:pt idx="317">
                  <c:v>0.22013888888888888</c:v>
                </c:pt>
                <c:pt idx="318">
                  <c:v>0.22083333333333341</c:v>
                </c:pt>
                <c:pt idx="319">
                  <c:v>0.2215277777777778</c:v>
                </c:pt>
                <c:pt idx="320">
                  <c:v>0.22222222222222224</c:v>
                </c:pt>
                <c:pt idx="321">
                  <c:v>0.22291666666666671</c:v>
                </c:pt>
                <c:pt idx="322">
                  <c:v>0.22361111111111118</c:v>
                </c:pt>
                <c:pt idx="323">
                  <c:v>0.22430555555555551</c:v>
                </c:pt>
                <c:pt idx="324">
                  <c:v>0.22500000000000003</c:v>
                </c:pt>
                <c:pt idx="325">
                  <c:v>0.22569444444444456</c:v>
                </c:pt>
                <c:pt idx="326">
                  <c:v>0.22638888888888892</c:v>
                </c:pt>
                <c:pt idx="327">
                  <c:v>0.22708333333333341</c:v>
                </c:pt>
                <c:pt idx="328">
                  <c:v>0.2277777777777778</c:v>
                </c:pt>
                <c:pt idx="329">
                  <c:v>0.22847222222222233</c:v>
                </c:pt>
                <c:pt idx="330">
                  <c:v>0.22916666666666669</c:v>
                </c:pt>
                <c:pt idx="331">
                  <c:v>0.22986111111111121</c:v>
                </c:pt>
                <c:pt idx="332">
                  <c:v>0.23055555555555546</c:v>
                </c:pt>
                <c:pt idx="333">
                  <c:v>0.23125000000000001</c:v>
                </c:pt>
                <c:pt idx="334">
                  <c:v>0.23194444444444459</c:v>
                </c:pt>
                <c:pt idx="335">
                  <c:v>0.2326388888888889</c:v>
                </c:pt>
                <c:pt idx="336">
                  <c:v>0.23333333333333339</c:v>
                </c:pt>
                <c:pt idx="337">
                  <c:v>0.23402777777777781</c:v>
                </c:pt>
                <c:pt idx="338">
                  <c:v>0.23472222222222228</c:v>
                </c:pt>
                <c:pt idx="339">
                  <c:v>0.23541666666666677</c:v>
                </c:pt>
                <c:pt idx="340">
                  <c:v>0.23611111111111122</c:v>
                </c:pt>
                <c:pt idx="341">
                  <c:v>0.23680555555555557</c:v>
                </c:pt>
                <c:pt idx="342">
                  <c:v>0.23750000000000004</c:v>
                </c:pt>
                <c:pt idx="343">
                  <c:v>0.23819444444444454</c:v>
                </c:pt>
                <c:pt idx="344">
                  <c:v>0.2388888888888889</c:v>
                </c:pt>
                <c:pt idx="345">
                  <c:v>0.23958333333333345</c:v>
                </c:pt>
                <c:pt idx="346">
                  <c:v>0.24027777777777778</c:v>
                </c:pt>
                <c:pt idx="347">
                  <c:v>0.24097222222222231</c:v>
                </c:pt>
                <c:pt idx="348">
                  <c:v>0.2416666666666667</c:v>
                </c:pt>
                <c:pt idx="349">
                  <c:v>0.24236111111111122</c:v>
                </c:pt>
                <c:pt idx="350">
                  <c:v>0.24305555555555555</c:v>
                </c:pt>
                <c:pt idx="351">
                  <c:v>0.24375000000000008</c:v>
                </c:pt>
                <c:pt idx="352">
                  <c:v>0.24444444444444469</c:v>
                </c:pt>
                <c:pt idx="353">
                  <c:v>0.24513888888888891</c:v>
                </c:pt>
                <c:pt idx="354">
                  <c:v>0.24583333333333346</c:v>
                </c:pt>
                <c:pt idx="355">
                  <c:v>0.24652777777777779</c:v>
                </c:pt>
                <c:pt idx="356">
                  <c:v>0.24722222222222232</c:v>
                </c:pt>
                <c:pt idx="357">
                  <c:v>0.24791666666666679</c:v>
                </c:pt>
                <c:pt idx="358">
                  <c:v>0.24861111111111125</c:v>
                </c:pt>
                <c:pt idx="359">
                  <c:v>0.24930555555555556</c:v>
                </c:pt>
                <c:pt idx="360">
                  <c:v>0.25</c:v>
                </c:pt>
                <c:pt idx="361">
                  <c:v>0.25069444444444444</c:v>
                </c:pt>
                <c:pt idx="362">
                  <c:v>0.25138888888888916</c:v>
                </c:pt>
                <c:pt idx="363">
                  <c:v>0.25208333333333333</c:v>
                </c:pt>
                <c:pt idx="364">
                  <c:v>0.25277777777777782</c:v>
                </c:pt>
                <c:pt idx="365">
                  <c:v>0.25347222222222232</c:v>
                </c:pt>
                <c:pt idx="366">
                  <c:v>0.25416666666666682</c:v>
                </c:pt>
                <c:pt idx="367">
                  <c:v>0.25486111111111109</c:v>
                </c:pt>
                <c:pt idx="368">
                  <c:v>0.25555555555555559</c:v>
                </c:pt>
                <c:pt idx="369">
                  <c:v>0.25625000000000003</c:v>
                </c:pt>
                <c:pt idx="370">
                  <c:v>0.25694444444444448</c:v>
                </c:pt>
                <c:pt idx="371">
                  <c:v>0.25763888888888892</c:v>
                </c:pt>
                <c:pt idx="372">
                  <c:v>0.25833333333333325</c:v>
                </c:pt>
                <c:pt idx="373">
                  <c:v>0.25902777777777797</c:v>
                </c:pt>
                <c:pt idx="374">
                  <c:v>0.2597222222222223</c:v>
                </c:pt>
                <c:pt idx="375">
                  <c:v>0.26041666666666691</c:v>
                </c:pt>
                <c:pt idx="376">
                  <c:v>0.26111111111111113</c:v>
                </c:pt>
                <c:pt idx="377">
                  <c:v>0.26180555555555557</c:v>
                </c:pt>
                <c:pt idx="378">
                  <c:v>0.26250000000000001</c:v>
                </c:pt>
                <c:pt idx="379">
                  <c:v>0.26319444444444445</c:v>
                </c:pt>
                <c:pt idx="380">
                  <c:v>0.26388888888888923</c:v>
                </c:pt>
                <c:pt idx="381">
                  <c:v>0.26458333333333334</c:v>
                </c:pt>
                <c:pt idx="382">
                  <c:v>0.26527777777777795</c:v>
                </c:pt>
                <c:pt idx="383">
                  <c:v>0.26597222222222239</c:v>
                </c:pt>
                <c:pt idx="384">
                  <c:v>0.26666666666666683</c:v>
                </c:pt>
                <c:pt idx="385">
                  <c:v>0.2673611111111111</c:v>
                </c:pt>
                <c:pt idx="386">
                  <c:v>0.26805555555555555</c:v>
                </c:pt>
                <c:pt idx="387">
                  <c:v>0.26875000000000004</c:v>
                </c:pt>
                <c:pt idx="388">
                  <c:v>0.2694444444444446</c:v>
                </c:pt>
                <c:pt idx="389">
                  <c:v>0.27013888888888887</c:v>
                </c:pt>
                <c:pt idx="390">
                  <c:v>0.27083333333333326</c:v>
                </c:pt>
                <c:pt idx="391">
                  <c:v>0.27152777777777798</c:v>
                </c:pt>
                <c:pt idx="392">
                  <c:v>0.27222222222222231</c:v>
                </c:pt>
                <c:pt idx="393">
                  <c:v>0.27291666666666692</c:v>
                </c:pt>
                <c:pt idx="394">
                  <c:v>0.27361111111111103</c:v>
                </c:pt>
                <c:pt idx="395">
                  <c:v>0.27430555555555552</c:v>
                </c:pt>
                <c:pt idx="396">
                  <c:v>0.27500000000000002</c:v>
                </c:pt>
                <c:pt idx="397">
                  <c:v>0.27569444444444446</c:v>
                </c:pt>
                <c:pt idx="398">
                  <c:v>0.27638888888888918</c:v>
                </c:pt>
                <c:pt idx="399">
                  <c:v>0.27708333333333335</c:v>
                </c:pt>
                <c:pt idx="400">
                  <c:v>0.27777777777777801</c:v>
                </c:pt>
                <c:pt idx="401">
                  <c:v>0.27847222222222245</c:v>
                </c:pt>
                <c:pt idx="402">
                  <c:v>0.2791666666666669</c:v>
                </c:pt>
                <c:pt idx="403">
                  <c:v>0.27986111111111112</c:v>
                </c:pt>
                <c:pt idx="404">
                  <c:v>0.28055555555555556</c:v>
                </c:pt>
                <c:pt idx="405">
                  <c:v>0.28125</c:v>
                </c:pt>
                <c:pt idx="406">
                  <c:v>0.28194444444444461</c:v>
                </c:pt>
                <c:pt idx="407">
                  <c:v>0.28263888888888888</c:v>
                </c:pt>
                <c:pt idx="408">
                  <c:v>0.28333333333333333</c:v>
                </c:pt>
                <c:pt idx="409">
                  <c:v>0.28402777777777805</c:v>
                </c:pt>
                <c:pt idx="410">
                  <c:v>0.28472222222222232</c:v>
                </c:pt>
                <c:pt idx="411">
                  <c:v>0.28541666666666693</c:v>
                </c:pt>
                <c:pt idx="412">
                  <c:v>0.28611111111111115</c:v>
                </c:pt>
                <c:pt idx="413">
                  <c:v>0.2868055555555557</c:v>
                </c:pt>
                <c:pt idx="414">
                  <c:v>0.2875000000000002</c:v>
                </c:pt>
                <c:pt idx="415">
                  <c:v>0.28819444444444448</c:v>
                </c:pt>
                <c:pt idx="416">
                  <c:v>0.28888888888888936</c:v>
                </c:pt>
                <c:pt idx="417">
                  <c:v>0.28958333333333336</c:v>
                </c:pt>
                <c:pt idx="418">
                  <c:v>0.29027777777777797</c:v>
                </c:pt>
                <c:pt idx="419">
                  <c:v>0.29097222222222247</c:v>
                </c:pt>
                <c:pt idx="420">
                  <c:v>0.29166666666666691</c:v>
                </c:pt>
                <c:pt idx="421">
                  <c:v>0.29236111111111118</c:v>
                </c:pt>
                <c:pt idx="422">
                  <c:v>0.29305555555555557</c:v>
                </c:pt>
                <c:pt idx="423">
                  <c:v>0.29375000000000001</c:v>
                </c:pt>
                <c:pt idx="424">
                  <c:v>0.29444444444444462</c:v>
                </c:pt>
                <c:pt idx="425">
                  <c:v>0.29513888888888906</c:v>
                </c:pt>
                <c:pt idx="426">
                  <c:v>0.29583333333333334</c:v>
                </c:pt>
                <c:pt idx="427">
                  <c:v>0.29652777777777811</c:v>
                </c:pt>
                <c:pt idx="428">
                  <c:v>0.29722222222222239</c:v>
                </c:pt>
                <c:pt idx="429">
                  <c:v>0.297916666666667</c:v>
                </c:pt>
                <c:pt idx="430">
                  <c:v>0.2986111111111111</c:v>
                </c:pt>
                <c:pt idx="431">
                  <c:v>0.29930555555555571</c:v>
                </c:pt>
                <c:pt idx="432">
                  <c:v>0.30000000000000016</c:v>
                </c:pt>
                <c:pt idx="433">
                  <c:v>0.3006944444444446</c:v>
                </c:pt>
                <c:pt idx="434">
                  <c:v>0.30138888888888926</c:v>
                </c:pt>
                <c:pt idx="435">
                  <c:v>0.30208333333333331</c:v>
                </c:pt>
                <c:pt idx="436">
                  <c:v>0.30277777777777798</c:v>
                </c:pt>
                <c:pt idx="437">
                  <c:v>0.30347222222222242</c:v>
                </c:pt>
                <c:pt idx="438">
                  <c:v>0.30416666666666692</c:v>
                </c:pt>
                <c:pt idx="439">
                  <c:v>0.30486111111111108</c:v>
                </c:pt>
                <c:pt idx="440">
                  <c:v>0.30555555555555552</c:v>
                </c:pt>
                <c:pt idx="441">
                  <c:v>0.30625000000000002</c:v>
                </c:pt>
                <c:pt idx="442">
                  <c:v>0.30694444444444458</c:v>
                </c:pt>
                <c:pt idx="443">
                  <c:v>0.30763888888888907</c:v>
                </c:pt>
                <c:pt idx="444">
                  <c:v>0.30833333333333335</c:v>
                </c:pt>
                <c:pt idx="445">
                  <c:v>0.30902777777777818</c:v>
                </c:pt>
                <c:pt idx="446">
                  <c:v>0.30972222222222245</c:v>
                </c:pt>
                <c:pt idx="447">
                  <c:v>0.31041666666666706</c:v>
                </c:pt>
                <c:pt idx="448">
                  <c:v>0.31111111111111112</c:v>
                </c:pt>
                <c:pt idx="449">
                  <c:v>0.31180555555555572</c:v>
                </c:pt>
                <c:pt idx="450">
                  <c:v>0.31250000000000017</c:v>
                </c:pt>
                <c:pt idx="451">
                  <c:v>0.31319444444444461</c:v>
                </c:pt>
                <c:pt idx="452">
                  <c:v>0.31388888888888933</c:v>
                </c:pt>
                <c:pt idx="453">
                  <c:v>0.31458333333333338</c:v>
                </c:pt>
                <c:pt idx="454">
                  <c:v>0.31527777777777805</c:v>
                </c:pt>
                <c:pt idx="455">
                  <c:v>0.31597222222222243</c:v>
                </c:pt>
                <c:pt idx="456">
                  <c:v>0.31666666666666693</c:v>
                </c:pt>
                <c:pt idx="457">
                  <c:v>0.31736111111111132</c:v>
                </c:pt>
                <c:pt idx="458">
                  <c:v>0.3180555555555557</c:v>
                </c:pt>
                <c:pt idx="459">
                  <c:v>0.3187500000000002</c:v>
                </c:pt>
                <c:pt idx="460">
                  <c:v>0.31944444444444475</c:v>
                </c:pt>
                <c:pt idx="461">
                  <c:v>0.32013888888888914</c:v>
                </c:pt>
                <c:pt idx="462">
                  <c:v>0.32083333333333336</c:v>
                </c:pt>
                <c:pt idx="463">
                  <c:v>0.32152777777777813</c:v>
                </c:pt>
                <c:pt idx="464">
                  <c:v>0.32222222222222247</c:v>
                </c:pt>
                <c:pt idx="465">
                  <c:v>0.32291666666666707</c:v>
                </c:pt>
                <c:pt idx="466">
                  <c:v>0.32361111111111118</c:v>
                </c:pt>
                <c:pt idx="467">
                  <c:v>0.32430555555555574</c:v>
                </c:pt>
                <c:pt idx="468">
                  <c:v>0.32500000000000018</c:v>
                </c:pt>
                <c:pt idx="469">
                  <c:v>0.32569444444444462</c:v>
                </c:pt>
                <c:pt idx="470">
                  <c:v>0.32638888888888945</c:v>
                </c:pt>
                <c:pt idx="471">
                  <c:v>0.3270833333333335</c:v>
                </c:pt>
                <c:pt idx="472">
                  <c:v>0.32777777777777811</c:v>
                </c:pt>
                <c:pt idx="473">
                  <c:v>0.32847222222222255</c:v>
                </c:pt>
                <c:pt idx="474">
                  <c:v>0.329166666666667</c:v>
                </c:pt>
                <c:pt idx="475">
                  <c:v>0.32986111111111127</c:v>
                </c:pt>
                <c:pt idx="476">
                  <c:v>0.33055555555555571</c:v>
                </c:pt>
                <c:pt idx="477">
                  <c:v>0.33125000000000021</c:v>
                </c:pt>
                <c:pt idx="478">
                  <c:v>0.33194444444444476</c:v>
                </c:pt>
                <c:pt idx="479">
                  <c:v>0.33263888888888915</c:v>
                </c:pt>
                <c:pt idx="480">
                  <c:v>0.33333333333333331</c:v>
                </c:pt>
                <c:pt idx="481">
                  <c:v>0.3340277777777782</c:v>
                </c:pt>
                <c:pt idx="482">
                  <c:v>0.33472222222222242</c:v>
                </c:pt>
                <c:pt idx="483">
                  <c:v>0.33541666666666708</c:v>
                </c:pt>
                <c:pt idx="484">
                  <c:v>0.33611111111111108</c:v>
                </c:pt>
                <c:pt idx="485">
                  <c:v>0.33680555555555586</c:v>
                </c:pt>
                <c:pt idx="486">
                  <c:v>0.33750000000000024</c:v>
                </c:pt>
                <c:pt idx="487">
                  <c:v>0.33819444444444463</c:v>
                </c:pt>
                <c:pt idx="488">
                  <c:v>0.33888888888888935</c:v>
                </c:pt>
                <c:pt idx="489">
                  <c:v>0.33958333333333351</c:v>
                </c:pt>
                <c:pt idx="490">
                  <c:v>0.34027777777777801</c:v>
                </c:pt>
                <c:pt idx="491">
                  <c:v>0.34097222222222251</c:v>
                </c:pt>
                <c:pt idx="492">
                  <c:v>0.3416666666666669</c:v>
                </c:pt>
                <c:pt idx="493">
                  <c:v>0.34236111111111117</c:v>
                </c:pt>
                <c:pt idx="494">
                  <c:v>0.34305555555555556</c:v>
                </c:pt>
                <c:pt idx="495">
                  <c:v>0.34375000000000006</c:v>
                </c:pt>
                <c:pt idx="496">
                  <c:v>0.34444444444444472</c:v>
                </c:pt>
                <c:pt idx="497">
                  <c:v>0.34513888888888905</c:v>
                </c:pt>
                <c:pt idx="498">
                  <c:v>0.34583333333333333</c:v>
                </c:pt>
                <c:pt idx="499">
                  <c:v>0.34652777777777816</c:v>
                </c:pt>
                <c:pt idx="500">
                  <c:v>0.34722222222222238</c:v>
                </c:pt>
                <c:pt idx="501">
                  <c:v>0.34791666666666693</c:v>
                </c:pt>
                <c:pt idx="502">
                  <c:v>0.3486111111111112</c:v>
                </c:pt>
                <c:pt idx="503">
                  <c:v>0.34930555555555576</c:v>
                </c:pt>
                <c:pt idx="504">
                  <c:v>0.3500000000000002</c:v>
                </c:pt>
                <c:pt idx="505">
                  <c:v>0.35069444444444442</c:v>
                </c:pt>
                <c:pt idx="506">
                  <c:v>0.35138888888888936</c:v>
                </c:pt>
                <c:pt idx="507">
                  <c:v>0.3520833333333333</c:v>
                </c:pt>
                <c:pt idx="508">
                  <c:v>0.35277777777777797</c:v>
                </c:pt>
                <c:pt idx="509">
                  <c:v>0.35347222222222241</c:v>
                </c:pt>
                <c:pt idx="510">
                  <c:v>0.35416666666666691</c:v>
                </c:pt>
                <c:pt idx="511">
                  <c:v>0.35486111111111118</c:v>
                </c:pt>
                <c:pt idx="512">
                  <c:v>0.35555555555555557</c:v>
                </c:pt>
                <c:pt idx="513">
                  <c:v>0.35625000000000001</c:v>
                </c:pt>
                <c:pt idx="514">
                  <c:v>0.35694444444444462</c:v>
                </c:pt>
                <c:pt idx="515">
                  <c:v>0.35763888888888906</c:v>
                </c:pt>
                <c:pt idx="516">
                  <c:v>0.35833333333333334</c:v>
                </c:pt>
                <c:pt idx="517">
                  <c:v>0.35902777777777811</c:v>
                </c:pt>
                <c:pt idx="518">
                  <c:v>0.35972222222222239</c:v>
                </c:pt>
                <c:pt idx="519">
                  <c:v>0.360416666666667</c:v>
                </c:pt>
                <c:pt idx="520">
                  <c:v>0.3611111111111111</c:v>
                </c:pt>
                <c:pt idx="521">
                  <c:v>0.36180555555555571</c:v>
                </c:pt>
                <c:pt idx="522">
                  <c:v>0.36250000000000021</c:v>
                </c:pt>
                <c:pt idx="523">
                  <c:v>0.3631944444444446</c:v>
                </c:pt>
                <c:pt idx="524">
                  <c:v>0.36388888888888926</c:v>
                </c:pt>
                <c:pt idx="525">
                  <c:v>0.36458333333333331</c:v>
                </c:pt>
                <c:pt idx="526">
                  <c:v>0.36527777777777798</c:v>
                </c:pt>
                <c:pt idx="527">
                  <c:v>0.36597222222222242</c:v>
                </c:pt>
                <c:pt idx="528">
                  <c:v>0.36666666666666692</c:v>
                </c:pt>
                <c:pt idx="529">
                  <c:v>0.36736111111111108</c:v>
                </c:pt>
                <c:pt idx="530">
                  <c:v>0.36805555555555558</c:v>
                </c:pt>
                <c:pt idx="531">
                  <c:v>0.36875000000000002</c:v>
                </c:pt>
                <c:pt idx="532">
                  <c:v>0.36944444444444463</c:v>
                </c:pt>
                <c:pt idx="533">
                  <c:v>0.37013888888888902</c:v>
                </c:pt>
                <c:pt idx="534">
                  <c:v>0.37083333333333335</c:v>
                </c:pt>
                <c:pt idx="535">
                  <c:v>0.37152777777777812</c:v>
                </c:pt>
                <c:pt idx="536">
                  <c:v>0.37222222222222245</c:v>
                </c:pt>
                <c:pt idx="537">
                  <c:v>0.37291666666666701</c:v>
                </c:pt>
                <c:pt idx="538">
                  <c:v>0.37361111111111112</c:v>
                </c:pt>
                <c:pt idx="539">
                  <c:v>0.37430555555555567</c:v>
                </c:pt>
                <c:pt idx="540">
                  <c:v>0.37500000000000017</c:v>
                </c:pt>
                <c:pt idx="541">
                  <c:v>0.37569444444444466</c:v>
                </c:pt>
                <c:pt idx="542">
                  <c:v>0.37638888888888933</c:v>
                </c:pt>
                <c:pt idx="543">
                  <c:v>0.37708333333333338</c:v>
                </c:pt>
                <c:pt idx="544">
                  <c:v>0.37777777777777805</c:v>
                </c:pt>
                <c:pt idx="545">
                  <c:v>0.37847222222222254</c:v>
                </c:pt>
                <c:pt idx="546">
                  <c:v>0.37916666666666693</c:v>
                </c:pt>
                <c:pt idx="547">
                  <c:v>0.37986111111111132</c:v>
                </c:pt>
                <c:pt idx="548">
                  <c:v>0.3805555555555557</c:v>
                </c:pt>
                <c:pt idx="549">
                  <c:v>0.3812500000000002</c:v>
                </c:pt>
                <c:pt idx="550">
                  <c:v>0.38194444444444464</c:v>
                </c:pt>
                <c:pt idx="551">
                  <c:v>0.38263888888888914</c:v>
                </c:pt>
                <c:pt idx="552">
                  <c:v>0.3833333333333333</c:v>
                </c:pt>
                <c:pt idx="553">
                  <c:v>0.38402777777777813</c:v>
                </c:pt>
                <c:pt idx="554">
                  <c:v>0.38472222222222241</c:v>
                </c:pt>
                <c:pt idx="555">
                  <c:v>0.38541666666666707</c:v>
                </c:pt>
                <c:pt idx="556">
                  <c:v>0.38611111111111118</c:v>
                </c:pt>
                <c:pt idx="557">
                  <c:v>0.38680555555555574</c:v>
                </c:pt>
                <c:pt idx="558">
                  <c:v>0.38750000000000018</c:v>
                </c:pt>
                <c:pt idx="559">
                  <c:v>0.38819444444444462</c:v>
                </c:pt>
                <c:pt idx="560">
                  <c:v>0.38888888888888945</c:v>
                </c:pt>
                <c:pt idx="561">
                  <c:v>0.3895833333333335</c:v>
                </c:pt>
                <c:pt idx="562">
                  <c:v>0.39027777777777811</c:v>
                </c:pt>
                <c:pt idx="563">
                  <c:v>0.39097222222222255</c:v>
                </c:pt>
                <c:pt idx="564">
                  <c:v>0.391666666666667</c:v>
                </c:pt>
                <c:pt idx="565">
                  <c:v>0.39236111111111127</c:v>
                </c:pt>
                <c:pt idx="566">
                  <c:v>0.39305555555555571</c:v>
                </c:pt>
                <c:pt idx="567">
                  <c:v>0.39375000000000021</c:v>
                </c:pt>
                <c:pt idx="568">
                  <c:v>0.39444444444444476</c:v>
                </c:pt>
                <c:pt idx="569">
                  <c:v>0.39513888888888915</c:v>
                </c:pt>
                <c:pt idx="570">
                  <c:v>0.39583333333333331</c:v>
                </c:pt>
                <c:pt idx="571">
                  <c:v>0.3965277777777782</c:v>
                </c:pt>
                <c:pt idx="572">
                  <c:v>0.39722222222222242</c:v>
                </c:pt>
                <c:pt idx="573">
                  <c:v>0.39791666666666708</c:v>
                </c:pt>
                <c:pt idx="574">
                  <c:v>0.39861111111111108</c:v>
                </c:pt>
                <c:pt idx="575">
                  <c:v>0.39930555555555586</c:v>
                </c:pt>
                <c:pt idx="576">
                  <c:v>0.40000000000000008</c:v>
                </c:pt>
                <c:pt idx="577">
                  <c:v>0.40069444444444446</c:v>
                </c:pt>
                <c:pt idx="578">
                  <c:v>0.40138888888888918</c:v>
                </c:pt>
                <c:pt idx="579">
                  <c:v>0.40208333333333335</c:v>
                </c:pt>
                <c:pt idx="580">
                  <c:v>0.40277777777777796</c:v>
                </c:pt>
                <c:pt idx="581">
                  <c:v>0.40347222222222245</c:v>
                </c:pt>
                <c:pt idx="582">
                  <c:v>0.40416666666666684</c:v>
                </c:pt>
                <c:pt idx="583">
                  <c:v>0.40486111111111112</c:v>
                </c:pt>
                <c:pt idx="584">
                  <c:v>0.4055555555555555</c:v>
                </c:pt>
                <c:pt idx="585">
                  <c:v>0.40625</c:v>
                </c:pt>
                <c:pt idx="586">
                  <c:v>0.40694444444444466</c:v>
                </c:pt>
                <c:pt idx="587">
                  <c:v>0.40763888888888888</c:v>
                </c:pt>
                <c:pt idx="588">
                  <c:v>0.40833333333333333</c:v>
                </c:pt>
                <c:pt idx="589">
                  <c:v>0.40902777777777805</c:v>
                </c:pt>
                <c:pt idx="590">
                  <c:v>0.40972222222222232</c:v>
                </c:pt>
                <c:pt idx="591">
                  <c:v>0.41041666666666693</c:v>
                </c:pt>
                <c:pt idx="592">
                  <c:v>0.41111111111111115</c:v>
                </c:pt>
                <c:pt idx="593">
                  <c:v>0.4118055555555557</c:v>
                </c:pt>
                <c:pt idx="594">
                  <c:v>0.4125000000000002</c:v>
                </c:pt>
                <c:pt idx="595">
                  <c:v>0.41319444444444442</c:v>
                </c:pt>
                <c:pt idx="596">
                  <c:v>0.41388888888888936</c:v>
                </c:pt>
                <c:pt idx="597">
                  <c:v>0.4145833333333333</c:v>
                </c:pt>
                <c:pt idx="598">
                  <c:v>0.41527777777777797</c:v>
                </c:pt>
                <c:pt idx="599">
                  <c:v>0.41597222222222241</c:v>
                </c:pt>
                <c:pt idx="600">
                  <c:v>0.41666666666666691</c:v>
                </c:pt>
                <c:pt idx="601">
                  <c:v>0.41736111111111118</c:v>
                </c:pt>
                <c:pt idx="602">
                  <c:v>0.41805555555555557</c:v>
                </c:pt>
                <c:pt idx="603">
                  <c:v>0.41875000000000001</c:v>
                </c:pt>
                <c:pt idx="604">
                  <c:v>0.41944444444444462</c:v>
                </c:pt>
                <c:pt idx="605">
                  <c:v>0.42013888888888906</c:v>
                </c:pt>
                <c:pt idx="606">
                  <c:v>0.42083333333333334</c:v>
                </c:pt>
                <c:pt idx="607">
                  <c:v>0.42152777777777811</c:v>
                </c:pt>
                <c:pt idx="608">
                  <c:v>0.42222222222222239</c:v>
                </c:pt>
                <c:pt idx="609">
                  <c:v>0.422916666666667</c:v>
                </c:pt>
                <c:pt idx="610">
                  <c:v>0.4236111111111111</c:v>
                </c:pt>
                <c:pt idx="611">
                  <c:v>0.42430555555555571</c:v>
                </c:pt>
                <c:pt idx="612">
                  <c:v>0.42500000000000021</c:v>
                </c:pt>
                <c:pt idx="613">
                  <c:v>0.4256944444444446</c:v>
                </c:pt>
                <c:pt idx="614">
                  <c:v>0.42638888888888926</c:v>
                </c:pt>
                <c:pt idx="615">
                  <c:v>0.42708333333333331</c:v>
                </c:pt>
                <c:pt idx="616">
                  <c:v>0.42777777777777798</c:v>
                </c:pt>
                <c:pt idx="617">
                  <c:v>0.42847222222222242</c:v>
                </c:pt>
                <c:pt idx="618">
                  <c:v>0.42916666666666692</c:v>
                </c:pt>
                <c:pt idx="619">
                  <c:v>0.42986111111111108</c:v>
                </c:pt>
                <c:pt idx="620">
                  <c:v>0.43055555555555558</c:v>
                </c:pt>
                <c:pt idx="621">
                  <c:v>0.43125000000000002</c:v>
                </c:pt>
                <c:pt idx="622">
                  <c:v>0.43194444444444463</c:v>
                </c:pt>
                <c:pt idx="623">
                  <c:v>0.43263888888888902</c:v>
                </c:pt>
                <c:pt idx="624">
                  <c:v>0.43333333333333335</c:v>
                </c:pt>
                <c:pt idx="625">
                  <c:v>0.43402777777777812</c:v>
                </c:pt>
                <c:pt idx="626">
                  <c:v>0.43472222222222245</c:v>
                </c:pt>
                <c:pt idx="627">
                  <c:v>0.43541666666666701</c:v>
                </c:pt>
                <c:pt idx="628">
                  <c:v>0.43611111111111112</c:v>
                </c:pt>
                <c:pt idx="629">
                  <c:v>0.43680555555555567</c:v>
                </c:pt>
                <c:pt idx="630">
                  <c:v>0.43750000000000017</c:v>
                </c:pt>
                <c:pt idx="631">
                  <c:v>0.43819444444444466</c:v>
                </c:pt>
                <c:pt idx="632">
                  <c:v>0.43888888888888933</c:v>
                </c:pt>
                <c:pt idx="633">
                  <c:v>0.43958333333333338</c:v>
                </c:pt>
                <c:pt idx="634">
                  <c:v>0.44027777777777788</c:v>
                </c:pt>
                <c:pt idx="635">
                  <c:v>0.44097222222222238</c:v>
                </c:pt>
                <c:pt idx="636">
                  <c:v>0.44166666666666682</c:v>
                </c:pt>
                <c:pt idx="637">
                  <c:v>0.4423611111111112</c:v>
                </c:pt>
                <c:pt idx="638">
                  <c:v>0.44305555555555559</c:v>
                </c:pt>
                <c:pt idx="639">
                  <c:v>0.44375000000000009</c:v>
                </c:pt>
                <c:pt idx="640">
                  <c:v>0.44444444444444448</c:v>
                </c:pt>
                <c:pt idx="641">
                  <c:v>0.44513888888888897</c:v>
                </c:pt>
                <c:pt idx="642">
                  <c:v>0.44583333333333325</c:v>
                </c:pt>
                <c:pt idx="643">
                  <c:v>0.44652777777777802</c:v>
                </c:pt>
                <c:pt idx="644">
                  <c:v>0.4472222222222223</c:v>
                </c:pt>
                <c:pt idx="645">
                  <c:v>0.44791666666666696</c:v>
                </c:pt>
                <c:pt idx="646">
                  <c:v>0.44861111111111113</c:v>
                </c:pt>
                <c:pt idx="647">
                  <c:v>0.44930555555555562</c:v>
                </c:pt>
                <c:pt idx="648">
                  <c:v>0.45</c:v>
                </c:pt>
                <c:pt idx="649">
                  <c:v>0.45069444444444445</c:v>
                </c:pt>
                <c:pt idx="650">
                  <c:v>0.45138888888888923</c:v>
                </c:pt>
                <c:pt idx="651">
                  <c:v>0.45208333333333334</c:v>
                </c:pt>
                <c:pt idx="652">
                  <c:v>0.45277777777777795</c:v>
                </c:pt>
                <c:pt idx="653">
                  <c:v>0.45347222222222239</c:v>
                </c:pt>
                <c:pt idx="654">
                  <c:v>0.45416666666666683</c:v>
                </c:pt>
                <c:pt idx="655">
                  <c:v>0.4548611111111111</c:v>
                </c:pt>
                <c:pt idx="656">
                  <c:v>0.45555555555555555</c:v>
                </c:pt>
                <c:pt idx="657">
                  <c:v>0.45625000000000004</c:v>
                </c:pt>
                <c:pt idx="658">
                  <c:v>0.4569444444444446</c:v>
                </c:pt>
                <c:pt idx="659">
                  <c:v>0.45763888888888887</c:v>
                </c:pt>
                <c:pt idx="660">
                  <c:v>0.45833333333333326</c:v>
                </c:pt>
                <c:pt idx="661">
                  <c:v>0.45902777777777798</c:v>
                </c:pt>
                <c:pt idx="662">
                  <c:v>0.45972222222222231</c:v>
                </c:pt>
                <c:pt idx="663">
                  <c:v>0.46041666666666692</c:v>
                </c:pt>
                <c:pt idx="664">
                  <c:v>0.46111111111111103</c:v>
                </c:pt>
                <c:pt idx="665">
                  <c:v>0.46180555555555558</c:v>
                </c:pt>
                <c:pt idx="666">
                  <c:v>0.46250000000000002</c:v>
                </c:pt>
                <c:pt idx="667">
                  <c:v>0.46319444444444446</c:v>
                </c:pt>
                <c:pt idx="668">
                  <c:v>0.46388888888888918</c:v>
                </c:pt>
                <c:pt idx="669">
                  <c:v>0.46458333333333335</c:v>
                </c:pt>
                <c:pt idx="670">
                  <c:v>0.46527777777777796</c:v>
                </c:pt>
                <c:pt idx="671">
                  <c:v>0.46597222222222245</c:v>
                </c:pt>
                <c:pt idx="672">
                  <c:v>0.46666666666666684</c:v>
                </c:pt>
                <c:pt idx="673">
                  <c:v>0.46736111111111112</c:v>
                </c:pt>
                <c:pt idx="674">
                  <c:v>0.4680555555555555</c:v>
                </c:pt>
                <c:pt idx="675">
                  <c:v>0.46875</c:v>
                </c:pt>
                <c:pt idx="676">
                  <c:v>0.46944444444444466</c:v>
                </c:pt>
                <c:pt idx="677">
                  <c:v>0.47013888888888888</c:v>
                </c:pt>
                <c:pt idx="678">
                  <c:v>0.47083333333333333</c:v>
                </c:pt>
                <c:pt idx="679">
                  <c:v>0.47152777777777805</c:v>
                </c:pt>
                <c:pt idx="680">
                  <c:v>0.47222222222222232</c:v>
                </c:pt>
                <c:pt idx="681">
                  <c:v>0.47291666666666693</c:v>
                </c:pt>
                <c:pt idx="682">
                  <c:v>0.47361111111111115</c:v>
                </c:pt>
                <c:pt idx="683">
                  <c:v>0.4743055555555557</c:v>
                </c:pt>
                <c:pt idx="684">
                  <c:v>0.4750000000000002</c:v>
                </c:pt>
                <c:pt idx="685">
                  <c:v>0.47569444444444442</c:v>
                </c:pt>
                <c:pt idx="686">
                  <c:v>0.47638888888888936</c:v>
                </c:pt>
                <c:pt idx="687">
                  <c:v>0.4770833333333333</c:v>
                </c:pt>
                <c:pt idx="688">
                  <c:v>0.47777777777777797</c:v>
                </c:pt>
                <c:pt idx="689">
                  <c:v>0.47847222222222241</c:v>
                </c:pt>
                <c:pt idx="690">
                  <c:v>0.47916666666666691</c:v>
                </c:pt>
                <c:pt idx="691">
                  <c:v>0.47986111111111118</c:v>
                </c:pt>
                <c:pt idx="692">
                  <c:v>0.48055555555555557</c:v>
                </c:pt>
                <c:pt idx="693">
                  <c:v>0.48125000000000001</c:v>
                </c:pt>
                <c:pt idx="694">
                  <c:v>0.48194444444444462</c:v>
                </c:pt>
                <c:pt idx="695">
                  <c:v>0.48263888888888906</c:v>
                </c:pt>
                <c:pt idx="696">
                  <c:v>0.48333333333333334</c:v>
                </c:pt>
                <c:pt idx="697">
                  <c:v>0.48402777777777811</c:v>
                </c:pt>
                <c:pt idx="698">
                  <c:v>0.48472222222222239</c:v>
                </c:pt>
                <c:pt idx="699">
                  <c:v>0.485416666666667</c:v>
                </c:pt>
                <c:pt idx="700">
                  <c:v>0.4861111111111111</c:v>
                </c:pt>
                <c:pt idx="701">
                  <c:v>0.48680555555555571</c:v>
                </c:pt>
                <c:pt idx="702">
                  <c:v>0.48750000000000021</c:v>
                </c:pt>
                <c:pt idx="703">
                  <c:v>0.4881944444444446</c:v>
                </c:pt>
                <c:pt idx="704">
                  <c:v>0.48888888888888926</c:v>
                </c:pt>
                <c:pt idx="705">
                  <c:v>0.48958333333333331</c:v>
                </c:pt>
                <c:pt idx="706">
                  <c:v>0.49027777777777798</c:v>
                </c:pt>
                <c:pt idx="707">
                  <c:v>0.49097222222222242</c:v>
                </c:pt>
                <c:pt idx="708">
                  <c:v>0.49166666666666692</c:v>
                </c:pt>
                <c:pt idx="709">
                  <c:v>0.49236111111111108</c:v>
                </c:pt>
                <c:pt idx="710">
                  <c:v>0.49305555555555558</c:v>
                </c:pt>
                <c:pt idx="711">
                  <c:v>0.49375000000000002</c:v>
                </c:pt>
                <c:pt idx="712">
                  <c:v>0.49444444444444463</c:v>
                </c:pt>
                <c:pt idx="713">
                  <c:v>0.49513888888888902</c:v>
                </c:pt>
                <c:pt idx="714">
                  <c:v>0.49583333333333335</c:v>
                </c:pt>
                <c:pt idx="715">
                  <c:v>0.49652777777777812</c:v>
                </c:pt>
                <c:pt idx="716">
                  <c:v>0.49722222222222245</c:v>
                </c:pt>
                <c:pt idx="717">
                  <c:v>0.49791666666666701</c:v>
                </c:pt>
                <c:pt idx="718">
                  <c:v>0.49861111111111112</c:v>
                </c:pt>
                <c:pt idx="719">
                  <c:v>0.49930555555555567</c:v>
                </c:pt>
                <c:pt idx="720">
                  <c:v>0.5</c:v>
                </c:pt>
                <c:pt idx="721">
                  <c:v>0.50069444444444478</c:v>
                </c:pt>
                <c:pt idx="722">
                  <c:v>0.50138888888888888</c:v>
                </c:pt>
                <c:pt idx="723">
                  <c:v>0.50208333333333333</c:v>
                </c:pt>
                <c:pt idx="724">
                  <c:v>0.50277777777777777</c:v>
                </c:pt>
                <c:pt idx="725">
                  <c:v>0.50347222222222188</c:v>
                </c:pt>
                <c:pt idx="726">
                  <c:v>0.50416666666666621</c:v>
                </c:pt>
                <c:pt idx="727">
                  <c:v>0.50486111111111109</c:v>
                </c:pt>
                <c:pt idx="728">
                  <c:v>0.50555555555555554</c:v>
                </c:pt>
                <c:pt idx="729">
                  <c:v>0.50624999999999998</c:v>
                </c:pt>
                <c:pt idx="730">
                  <c:v>0.50694444444444464</c:v>
                </c:pt>
                <c:pt idx="731">
                  <c:v>0.50763888888888919</c:v>
                </c:pt>
                <c:pt idx="732">
                  <c:v>0.5083333333333333</c:v>
                </c:pt>
                <c:pt idx="733">
                  <c:v>0.50902777777777752</c:v>
                </c:pt>
                <c:pt idx="734">
                  <c:v>0.50972222222222219</c:v>
                </c:pt>
                <c:pt idx="735">
                  <c:v>0.51041666666666619</c:v>
                </c:pt>
                <c:pt idx="736">
                  <c:v>0.51111111111111118</c:v>
                </c:pt>
                <c:pt idx="737">
                  <c:v>0.51180555555555562</c:v>
                </c:pt>
                <c:pt idx="738">
                  <c:v>0.51250000000000007</c:v>
                </c:pt>
                <c:pt idx="739">
                  <c:v>0.51319444444444462</c:v>
                </c:pt>
                <c:pt idx="740">
                  <c:v>0.51388888888888895</c:v>
                </c:pt>
                <c:pt idx="741">
                  <c:v>0.51458333333333328</c:v>
                </c:pt>
                <c:pt idx="742">
                  <c:v>0.5152777777777775</c:v>
                </c:pt>
                <c:pt idx="743">
                  <c:v>0.51597222222222217</c:v>
                </c:pt>
                <c:pt idx="744">
                  <c:v>0.5166666666666665</c:v>
                </c:pt>
                <c:pt idx="745">
                  <c:v>0.51736111111111072</c:v>
                </c:pt>
                <c:pt idx="746">
                  <c:v>0.5180555555555556</c:v>
                </c:pt>
                <c:pt idx="747">
                  <c:v>0.51874999999999993</c:v>
                </c:pt>
                <c:pt idx="748">
                  <c:v>0.5194444444444446</c:v>
                </c:pt>
                <c:pt idx="749">
                  <c:v>0.52013888888888882</c:v>
                </c:pt>
                <c:pt idx="750">
                  <c:v>0.5208333333333337</c:v>
                </c:pt>
                <c:pt idx="751">
                  <c:v>0.52152777777777759</c:v>
                </c:pt>
                <c:pt idx="752">
                  <c:v>0.52222222222222192</c:v>
                </c:pt>
                <c:pt idx="753">
                  <c:v>0.52291666666666659</c:v>
                </c:pt>
                <c:pt idx="754">
                  <c:v>0.52361111111111114</c:v>
                </c:pt>
                <c:pt idx="755">
                  <c:v>0.52430555555555569</c:v>
                </c:pt>
                <c:pt idx="756">
                  <c:v>0.52500000000000002</c:v>
                </c:pt>
                <c:pt idx="757">
                  <c:v>0.52569444444444491</c:v>
                </c:pt>
                <c:pt idx="758">
                  <c:v>0.52638888888888891</c:v>
                </c:pt>
                <c:pt idx="759">
                  <c:v>0.52708333333333335</c:v>
                </c:pt>
                <c:pt idx="760">
                  <c:v>0.52777777777777779</c:v>
                </c:pt>
                <c:pt idx="761">
                  <c:v>0.5284722222222219</c:v>
                </c:pt>
                <c:pt idx="762">
                  <c:v>0.52916666666666656</c:v>
                </c:pt>
                <c:pt idx="763">
                  <c:v>0.52986111111111112</c:v>
                </c:pt>
                <c:pt idx="764">
                  <c:v>0.53055555555555567</c:v>
                </c:pt>
                <c:pt idx="765">
                  <c:v>0.53125</c:v>
                </c:pt>
                <c:pt idx="766">
                  <c:v>0.53194444444444478</c:v>
                </c:pt>
                <c:pt idx="767">
                  <c:v>0.53263888888888922</c:v>
                </c:pt>
                <c:pt idx="768">
                  <c:v>0.53333333333333333</c:v>
                </c:pt>
                <c:pt idx="769">
                  <c:v>0.53402777777777777</c:v>
                </c:pt>
                <c:pt idx="770">
                  <c:v>0.53472222222222221</c:v>
                </c:pt>
                <c:pt idx="771">
                  <c:v>0.53541666666666621</c:v>
                </c:pt>
                <c:pt idx="772">
                  <c:v>0.53611111111111109</c:v>
                </c:pt>
                <c:pt idx="773">
                  <c:v>0.53680555555555565</c:v>
                </c:pt>
                <c:pt idx="774">
                  <c:v>0.53749999999999998</c:v>
                </c:pt>
                <c:pt idx="775">
                  <c:v>0.53819444444444464</c:v>
                </c:pt>
                <c:pt idx="776">
                  <c:v>0.53888888888888919</c:v>
                </c:pt>
                <c:pt idx="777">
                  <c:v>0.5395833333333333</c:v>
                </c:pt>
                <c:pt idx="778">
                  <c:v>0.54027777777777752</c:v>
                </c:pt>
                <c:pt idx="779">
                  <c:v>0.54097222222222219</c:v>
                </c:pt>
                <c:pt idx="780">
                  <c:v>0.54166666666666652</c:v>
                </c:pt>
                <c:pt idx="781">
                  <c:v>0.54236111111111118</c:v>
                </c:pt>
                <c:pt idx="782">
                  <c:v>0.54305555555555562</c:v>
                </c:pt>
                <c:pt idx="783">
                  <c:v>0.5437500000000004</c:v>
                </c:pt>
                <c:pt idx="784">
                  <c:v>0.54444444444444462</c:v>
                </c:pt>
                <c:pt idx="785">
                  <c:v>0.54513888888888895</c:v>
                </c:pt>
                <c:pt idx="786">
                  <c:v>0.54583333333333361</c:v>
                </c:pt>
                <c:pt idx="787">
                  <c:v>0.5465277777777775</c:v>
                </c:pt>
                <c:pt idx="788">
                  <c:v>0.54722222222222217</c:v>
                </c:pt>
                <c:pt idx="789">
                  <c:v>0.5479166666666665</c:v>
                </c:pt>
                <c:pt idx="790">
                  <c:v>0.54861111111111105</c:v>
                </c:pt>
                <c:pt idx="791">
                  <c:v>0.5493055555555556</c:v>
                </c:pt>
                <c:pt idx="792">
                  <c:v>0.54999999999999993</c:v>
                </c:pt>
                <c:pt idx="793">
                  <c:v>0.55069444444444493</c:v>
                </c:pt>
                <c:pt idx="794">
                  <c:v>0.55138888888888882</c:v>
                </c:pt>
                <c:pt idx="795">
                  <c:v>0.5520833333333337</c:v>
                </c:pt>
                <c:pt idx="796">
                  <c:v>0.55277777777777781</c:v>
                </c:pt>
                <c:pt idx="797">
                  <c:v>0.55347222222222192</c:v>
                </c:pt>
                <c:pt idx="798">
                  <c:v>0.55416666666666659</c:v>
                </c:pt>
                <c:pt idx="799">
                  <c:v>0.55486111111111114</c:v>
                </c:pt>
                <c:pt idx="800">
                  <c:v>0.55555555555555569</c:v>
                </c:pt>
                <c:pt idx="801">
                  <c:v>0.55625000000000002</c:v>
                </c:pt>
                <c:pt idx="802">
                  <c:v>0.55694444444444491</c:v>
                </c:pt>
                <c:pt idx="803">
                  <c:v>0.55763888888888924</c:v>
                </c:pt>
                <c:pt idx="804">
                  <c:v>0.55833333333333335</c:v>
                </c:pt>
                <c:pt idx="805">
                  <c:v>0.55902777777777779</c:v>
                </c:pt>
                <c:pt idx="806">
                  <c:v>0.55972222222222223</c:v>
                </c:pt>
                <c:pt idx="807">
                  <c:v>0.56041666666666656</c:v>
                </c:pt>
                <c:pt idx="808">
                  <c:v>0.56111111111111112</c:v>
                </c:pt>
                <c:pt idx="809">
                  <c:v>0.561805555555556</c:v>
                </c:pt>
                <c:pt idx="810">
                  <c:v>0.5625</c:v>
                </c:pt>
                <c:pt idx="811">
                  <c:v>0.56319444444444478</c:v>
                </c:pt>
                <c:pt idx="812">
                  <c:v>0.56388888888888922</c:v>
                </c:pt>
                <c:pt idx="813">
                  <c:v>0.56458333333333333</c:v>
                </c:pt>
                <c:pt idx="814">
                  <c:v>0.56527777777777777</c:v>
                </c:pt>
                <c:pt idx="815">
                  <c:v>0.56597222222222221</c:v>
                </c:pt>
                <c:pt idx="816">
                  <c:v>0.56666666666666654</c:v>
                </c:pt>
                <c:pt idx="817">
                  <c:v>0.56736111111111109</c:v>
                </c:pt>
                <c:pt idx="818">
                  <c:v>0.56805555555555565</c:v>
                </c:pt>
                <c:pt idx="819">
                  <c:v>0.56875000000000031</c:v>
                </c:pt>
                <c:pt idx="820">
                  <c:v>0.56944444444444464</c:v>
                </c:pt>
                <c:pt idx="821">
                  <c:v>0.57013888888888919</c:v>
                </c:pt>
                <c:pt idx="822">
                  <c:v>0.57083333333333364</c:v>
                </c:pt>
                <c:pt idx="823">
                  <c:v>0.57152777777777752</c:v>
                </c:pt>
                <c:pt idx="824">
                  <c:v>0.57222222222222219</c:v>
                </c:pt>
                <c:pt idx="825">
                  <c:v>0.57291666666666652</c:v>
                </c:pt>
                <c:pt idx="826">
                  <c:v>0.57361111111111152</c:v>
                </c:pt>
                <c:pt idx="827">
                  <c:v>0.57430555555555562</c:v>
                </c:pt>
                <c:pt idx="828">
                  <c:v>0.5750000000000004</c:v>
                </c:pt>
                <c:pt idx="829">
                  <c:v>0.57569444444444484</c:v>
                </c:pt>
                <c:pt idx="830">
                  <c:v>0.57638888888888895</c:v>
                </c:pt>
                <c:pt idx="831">
                  <c:v>0.57708333333333361</c:v>
                </c:pt>
                <c:pt idx="832">
                  <c:v>0.57777777777777783</c:v>
                </c:pt>
                <c:pt idx="833">
                  <c:v>0.57847222222222217</c:v>
                </c:pt>
                <c:pt idx="834">
                  <c:v>0.5791666666666665</c:v>
                </c:pt>
                <c:pt idx="835">
                  <c:v>0.57986111111111105</c:v>
                </c:pt>
                <c:pt idx="836">
                  <c:v>0.58055555555555549</c:v>
                </c:pt>
                <c:pt idx="837">
                  <c:v>0.58124999999999971</c:v>
                </c:pt>
                <c:pt idx="838">
                  <c:v>0.58194444444444471</c:v>
                </c:pt>
                <c:pt idx="839">
                  <c:v>0.58263888888888893</c:v>
                </c:pt>
                <c:pt idx="840">
                  <c:v>0.58333333333333348</c:v>
                </c:pt>
                <c:pt idx="841">
                  <c:v>0.58402777777777759</c:v>
                </c:pt>
                <c:pt idx="842">
                  <c:v>0.58472222222222203</c:v>
                </c:pt>
                <c:pt idx="843">
                  <c:v>0.58541666666666636</c:v>
                </c:pt>
                <c:pt idx="844">
                  <c:v>0.58611111111111092</c:v>
                </c:pt>
                <c:pt idx="845">
                  <c:v>0.5868055555555558</c:v>
                </c:pt>
                <c:pt idx="846">
                  <c:v>0.5874999999999998</c:v>
                </c:pt>
                <c:pt idx="847">
                  <c:v>0.58819444444444469</c:v>
                </c:pt>
                <c:pt idx="848">
                  <c:v>0.58888888888888902</c:v>
                </c:pt>
                <c:pt idx="849">
                  <c:v>0.58958333333333313</c:v>
                </c:pt>
                <c:pt idx="850">
                  <c:v>0.59027777777777757</c:v>
                </c:pt>
                <c:pt idx="851">
                  <c:v>0.59097222222222201</c:v>
                </c:pt>
                <c:pt idx="852">
                  <c:v>0.59166666666666656</c:v>
                </c:pt>
                <c:pt idx="853">
                  <c:v>0.59236111111111089</c:v>
                </c:pt>
                <c:pt idx="854">
                  <c:v>0.59305555555555578</c:v>
                </c:pt>
                <c:pt idx="855">
                  <c:v>0.59375000000000011</c:v>
                </c:pt>
                <c:pt idx="856">
                  <c:v>0.59444444444444455</c:v>
                </c:pt>
                <c:pt idx="857">
                  <c:v>0.59513888888888899</c:v>
                </c:pt>
                <c:pt idx="858">
                  <c:v>0.59583333333333344</c:v>
                </c:pt>
                <c:pt idx="859">
                  <c:v>0.59652777777777755</c:v>
                </c:pt>
                <c:pt idx="860">
                  <c:v>0.59722222222222199</c:v>
                </c:pt>
                <c:pt idx="861">
                  <c:v>0.59791666666666632</c:v>
                </c:pt>
                <c:pt idx="862">
                  <c:v>0.5986111111111112</c:v>
                </c:pt>
                <c:pt idx="863">
                  <c:v>0.59930555555555554</c:v>
                </c:pt>
                <c:pt idx="864">
                  <c:v>0.60000000000000031</c:v>
                </c:pt>
                <c:pt idx="865">
                  <c:v>0.60069444444444486</c:v>
                </c:pt>
                <c:pt idx="866">
                  <c:v>0.60138888888888919</c:v>
                </c:pt>
                <c:pt idx="867">
                  <c:v>0.60208333333333364</c:v>
                </c:pt>
                <c:pt idx="868">
                  <c:v>0.60277777777777775</c:v>
                </c:pt>
                <c:pt idx="869">
                  <c:v>0.60347222222222219</c:v>
                </c:pt>
                <c:pt idx="870">
                  <c:v>0.60416666666666652</c:v>
                </c:pt>
                <c:pt idx="871">
                  <c:v>0.60486111111111152</c:v>
                </c:pt>
                <c:pt idx="872">
                  <c:v>0.60555555555555562</c:v>
                </c:pt>
                <c:pt idx="873">
                  <c:v>0.6062500000000004</c:v>
                </c:pt>
                <c:pt idx="874">
                  <c:v>0.60694444444444484</c:v>
                </c:pt>
                <c:pt idx="875">
                  <c:v>0.60763888888888951</c:v>
                </c:pt>
                <c:pt idx="876">
                  <c:v>0.60833333333333361</c:v>
                </c:pt>
                <c:pt idx="877">
                  <c:v>0.60902777777777783</c:v>
                </c:pt>
                <c:pt idx="878">
                  <c:v>0.6097222222222225</c:v>
                </c:pt>
                <c:pt idx="879">
                  <c:v>0.6104166666666665</c:v>
                </c:pt>
                <c:pt idx="880">
                  <c:v>0.61111111111111105</c:v>
                </c:pt>
                <c:pt idx="881">
                  <c:v>0.61180555555555594</c:v>
                </c:pt>
                <c:pt idx="882">
                  <c:v>0.61249999999999993</c:v>
                </c:pt>
                <c:pt idx="883">
                  <c:v>0.61319444444444493</c:v>
                </c:pt>
                <c:pt idx="884">
                  <c:v>0.61388888888888915</c:v>
                </c:pt>
                <c:pt idx="885">
                  <c:v>0.6145833333333337</c:v>
                </c:pt>
                <c:pt idx="886">
                  <c:v>0.61527777777777781</c:v>
                </c:pt>
                <c:pt idx="887">
                  <c:v>0.61597222222222225</c:v>
                </c:pt>
                <c:pt idx="888">
                  <c:v>0.6166666666666667</c:v>
                </c:pt>
                <c:pt idx="889">
                  <c:v>0.61736111111111114</c:v>
                </c:pt>
                <c:pt idx="890">
                  <c:v>0.61805555555555602</c:v>
                </c:pt>
                <c:pt idx="891">
                  <c:v>0.61875000000000036</c:v>
                </c:pt>
                <c:pt idx="892">
                  <c:v>0.61944444444444491</c:v>
                </c:pt>
                <c:pt idx="893">
                  <c:v>0.62013888888888924</c:v>
                </c:pt>
                <c:pt idx="894">
                  <c:v>0.62083333333333379</c:v>
                </c:pt>
                <c:pt idx="895">
                  <c:v>0.62152777777777779</c:v>
                </c:pt>
                <c:pt idx="896">
                  <c:v>0.62222222222222223</c:v>
                </c:pt>
                <c:pt idx="897">
                  <c:v>0.62291666666666667</c:v>
                </c:pt>
                <c:pt idx="898">
                  <c:v>0.62361111111111145</c:v>
                </c:pt>
                <c:pt idx="899">
                  <c:v>0.624305555555556</c:v>
                </c:pt>
                <c:pt idx="900">
                  <c:v>0.62500000000000033</c:v>
                </c:pt>
                <c:pt idx="901">
                  <c:v>0.62569444444444511</c:v>
                </c:pt>
                <c:pt idx="902">
                  <c:v>0.62638888888888922</c:v>
                </c:pt>
                <c:pt idx="903">
                  <c:v>0.62708333333333366</c:v>
                </c:pt>
                <c:pt idx="904">
                  <c:v>0.6277777777777781</c:v>
                </c:pt>
                <c:pt idx="905">
                  <c:v>0.62847222222222221</c:v>
                </c:pt>
                <c:pt idx="906">
                  <c:v>0.62916666666666654</c:v>
                </c:pt>
                <c:pt idx="907">
                  <c:v>0.62986111111111143</c:v>
                </c:pt>
                <c:pt idx="908">
                  <c:v>0.63055555555555565</c:v>
                </c:pt>
                <c:pt idx="909">
                  <c:v>0.63125000000000031</c:v>
                </c:pt>
                <c:pt idx="910">
                  <c:v>0.63194444444444486</c:v>
                </c:pt>
                <c:pt idx="911">
                  <c:v>0.63263888888888953</c:v>
                </c:pt>
                <c:pt idx="912">
                  <c:v>0.63333333333333364</c:v>
                </c:pt>
                <c:pt idx="913">
                  <c:v>0.63402777777777775</c:v>
                </c:pt>
                <c:pt idx="914">
                  <c:v>0.63472222222222252</c:v>
                </c:pt>
                <c:pt idx="915">
                  <c:v>0.63541666666666652</c:v>
                </c:pt>
                <c:pt idx="916">
                  <c:v>0.63611111111111152</c:v>
                </c:pt>
                <c:pt idx="917">
                  <c:v>0.63680555555555596</c:v>
                </c:pt>
                <c:pt idx="918">
                  <c:v>0.6375000000000004</c:v>
                </c:pt>
                <c:pt idx="919">
                  <c:v>0.63819444444444484</c:v>
                </c:pt>
                <c:pt idx="920">
                  <c:v>0.63888888888888951</c:v>
                </c:pt>
                <c:pt idx="921">
                  <c:v>0.63958333333333361</c:v>
                </c:pt>
                <c:pt idx="922">
                  <c:v>0.64027777777777783</c:v>
                </c:pt>
                <c:pt idx="923">
                  <c:v>0.6409722222222225</c:v>
                </c:pt>
                <c:pt idx="924">
                  <c:v>0.64166666666666672</c:v>
                </c:pt>
                <c:pt idx="925">
                  <c:v>0.64236111111111105</c:v>
                </c:pt>
                <c:pt idx="926">
                  <c:v>0.64305555555555594</c:v>
                </c:pt>
                <c:pt idx="927">
                  <c:v>0.64375000000000038</c:v>
                </c:pt>
                <c:pt idx="928">
                  <c:v>0.64444444444444493</c:v>
                </c:pt>
                <c:pt idx="929">
                  <c:v>0.64513888888888915</c:v>
                </c:pt>
                <c:pt idx="930">
                  <c:v>0.64583333333333393</c:v>
                </c:pt>
                <c:pt idx="931">
                  <c:v>0.64652777777777781</c:v>
                </c:pt>
                <c:pt idx="932">
                  <c:v>0.64722222222222225</c:v>
                </c:pt>
                <c:pt idx="933">
                  <c:v>0.6479166666666667</c:v>
                </c:pt>
                <c:pt idx="934">
                  <c:v>0.64861111111111158</c:v>
                </c:pt>
                <c:pt idx="935">
                  <c:v>0.64930555555555602</c:v>
                </c:pt>
                <c:pt idx="936">
                  <c:v>0.65000000000000036</c:v>
                </c:pt>
                <c:pt idx="937">
                  <c:v>0.65069444444444524</c:v>
                </c:pt>
                <c:pt idx="938">
                  <c:v>0.65138888888888924</c:v>
                </c:pt>
                <c:pt idx="939">
                  <c:v>0.65208333333333379</c:v>
                </c:pt>
                <c:pt idx="940">
                  <c:v>0.65277777777777812</c:v>
                </c:pt>
                <c:pt idx="941">
                  <c:v>0.65347222222222223</c:v>
                </c:pt>
                <c:pt idx="942">
                  <c:v>0.65416666666666667</c:v>
                </c:pt>
                <c:pt idx="943">
                  <c:v>0.65486111111111145</c:v>
                </c:pt>
                <c:pt idx="944">
                  <c:v>0.655555555555556</c:v>
                </c:pt>
                <c:pt idx="945">
                  <c:v>0.65625000000000033</c:v>
                </c:pt>
                <c:pt idx="946">
                  <c:v>0.65694444444444511</c:v>
                </c:pt>
                <c:pt idx="947">
                  <c:v>0.65763888888888955</c:v>
                </c:pt>
                <c:pt idx="948">
                  <c:v>0.65833333333333366</c:v>
                </c:pt>
                <c:pt idx="949">
                  <c:v>0.6590277777777781</c:v>
                </c:pt>
                <c:pt idx="950">
                  <c:v>0.65972222222222254</c:v>
                </c:pt>
                <c:pt idx="951">
                  <c:v>0.66041666666666654</c:v>
                </c:pt>
                <c:pt idx="952">
                  <c:v>0.66111111111111143</c:v>
                </c:pt>
                <c:pt idx="953">
                  <c:v>0.6618055555555562</c:v>
                </c:pt>
                <c:pt idx="954">
                  <c:v>0.66250000000000031</c:v>
                </c:pt>
                <c:pt idx="955">
                  <c:v>0.66319444444444486</c:v>
                </c:pt>
                <c:pt idx="956">
                  <c:v>0.66388888888888953</c:v>
                </c:pt>
                <c:pt idx="957">
                  <c:v>0.66458333333333364</c:v>
                </c:pt>
                <c:pt idx="958">
                  <c:v>0.66527777777777775</c:v>
                </c:pt>
                <c:pt idx="959">
                  <c:v>0.66597222222222252</c:v>
                </c:pt>
                <c:pt idx="960">
                  <c:v>0.66666666666666663</c:v>
                </c:pt>
                <c:pt idx="961">
                  <c:v>0.6673611111111114</c:v>
                </c:pt>
                <c:pt idx="962">
                  <c:v>0.66805555555555596</c:v>
                </c:pt>
                <c:pt idx="963">
                  <c:v>0.66875000000000073</c:v>
                </c:pt>
                <c:pt idx="964">
                  <c:v>0.66944444444444484</c:v>
                </c:pt>
                <c:pt idx="965">
                  <c:v>0.67013888888888928</c:v>
                </c:pt>
                <c:pt idx="966">
                  <c:v>0.67083333333333384</c:v>
                </c:pt>
                <c:pt idx="967">
                  <c:v>0.67152777777777783</c:v>
                </c:pt>
                <c:pt idx="968">
                  <c:v>0.6722222222222225</c:v>
                </c:pt>
                <c:pt idx="969">
                  <c:v>0.67291666666666661</c:v>
                </c:pt>
                <c:pt idx="970">
                  <c:v>0.67361111111111172</c:v>
                </c:pt>
                <c:pt idx="971">
                  <c:v>0.67430555555555594</c:v>
                </c:pt>
                <c:pt idx="972">
                  <c:v>0.67500000000000038</c:v>
                </c:pt>
                <c:pt idx="973">
                  <c:v>0.67569444444444515</c:v>
                </c:pt>
                <c:pt idx="974">
                  <c:v>0.67638888888888926</c:v>
                </c:pt>
                <c:pt idx="975">
                  <c:v>0.67708333333333393</c:v>
                </c:pt>
                <c:pt idx="976">
                  <c:v>0.67777777777777803</c:v>
                </c:pt>
                <c:pt idx="977">
                  <c:v>0.67847222222222225</c:v>
                </c:pt>
                <c:pt idx="978">
                  <c:v>0.6791666666666667</c:v>
                </c:pt>
                <c:pt idx="979">
                  <c:v>0.67986111111111158</c:v>
                </c:pt>
                <c:pt idx="980">
                  <c:v>0.68055555555555569</c:v>
                </c:pt>
                <c:pt idx="981">
                  <c:v>0.68125000000000013</c:v>
                </c:pt>
                <c:pt idx="982">
                  <c:v>0.68194444444444502</c:v>
                </c:pt>
                <c:pt idx="983">
                  <c:v>0.68263888888888935</c:v>
                </c:pt>
                <c:pt idx="984">
                  <c:v>0.68333333333333335</c:v>
                </c:pt>
                <c:pt idx="985">
                  <c:v>0.6840277777777779</c:v>
                </c:pt>
                <c:pt idx="986">
                  <c:v>0.68472222222222234</c:v>
                </c:pt>
                <c:pt idx="987">
                  <c:v>0.68541666666666656</c:v>
                </c:pt>
                <c:pt idx="988">
                  <c:v>0.68611111111111112</c:v>
                </c:pt>
                <c:pt idx="989">
                  <c:v>0.68680555555555611</c:v>
                </c:pt>
                <c:pt idx="990">
                  <c:v>0.68750000000000011</c:v>
                </c:pt>
                <c:pt idx="991">
                  <c:v>0.68819444444444489</c:v>
                </c:pt>
                <c:pt idx="992">
                  <c:v>0.68888888888888944</c:v>
                </c:pt>
                <c:pt idx="993">
                  <c:v>0.68958333333333344</c:v>
                </c:pt>
                <c:pt idx="994">
                  <c:v>0.69027777777777788</c:v>
                </c:pt>
                <c:pt idx="995">
                  <c:v>0.69097222222222232</c:v>
                </c:pt>
                <c:pt idx="996">
                  <c:v>0.69166666666666687</c:v>
                </c:pt>
                <c:pt idx="997">
                  <c:v>0.6923611111111112</c:v>
                </c:pt>
                <c:pt idx="998">
                  <c:v>0.69305555555555598</c:v>
                </c:pt>
                <c:pt idx="999">
                  <c:v>0.69375000000000042</c:v>
                </c:pt>
                <c:pt idx="1000">
                  <c:v>0.69444444444444475</c:v>
                </c:pt>
                <c:pt idx="1001">
                  <c:v>0.69513888888888931</c:v>
                </c:pt>
                <c:pt idx="1002">
                  <c:v>0.69583333333333364</c:v>
                </c:pt>
                <c:pt idx="1003">
                  <c:v>0.69652777777777752</c:v>
                </c:pt>
                <c:pt idx="1004">
                  <c:v>0.69722222222222241</c:v>
                </c:pt>
                <c:pt idx="1005">
                  <c:v>0.69791666666666652</c:v>
                </c:pt>
                <c:pt idx="1006">
                  <c:v>0.69861111111111152</c:v>
                </c:pt>
                <c:pt idx="1007">
                  <c:v>0.69930555555555574</c:v>
                </c:pt>
                <c:pt idx="1008">
                  <c:v>0.7000000000000004</c:v>
                </c:pt>
                <c:pt idx="1009">
                  <c:v>0.70069444444444484</c:v>
                </c:pt>
                <c:pt idx="1010">
                  <c:v>0.70138888888888884</c:v>
                </c:pt>
                <c:pt idx="1011">
                  <c:v>0.70208333333333361</c:v>
                </c:pt>
                <c:pt idx="1012">
                  <c:v>0.70277777777777783</c:v>
                </c:pt>
                <c:pt idx="1013">
                  <c:v>0.70347222222222217</c:v>
                </c:pt>
                <c:pt idx="1014">
                  <c:v>0.7041666666666665</c:v>
                </c:pt>
                <c:pt idx="1015">
                  <c:v>0.70486111111111149</c:v>
                </c:pt>
                <c:pt idx="1016">
                  <c:v>0.7055555555555556</c:v>
                </c:pt>
                <c:pt idx="1017">
                  <c:v>0.70624999999999993</c:v>
                </c:pt>
                <c:pt idx="1018">
                  <c:v>0.70694444444444482</c:v>
                </c:pt>
                <c:pt idx="1019">
                  <c:v>0.70763888888888926</c:v>
                </c:pt>
                <c:pt idx="1020">
                  <c:v>0.7083333333333337</c:v>
                </c:pt>
                <c:pt idx="1021">
                  <c:v>0.7090277777777777</c:v>
                </c:pt>
                <c:pt idx="1022">
                  <c:v>0.70972222222222225</c:v>
                </c:pt>
                <c:pt idx="1023">
                  <c:v>0.71041666666666659</c:v>
                </c:pt>
                <c:pt idx="1024">
                  <c:v>0.71111111111111114</c:v>
                </c:pt>
                <c:pt idx="1025">
                  <c:v>0.71180555555555591</c:v>
                </c:pt>
                <c:pt idx="1026">
                  <c:v>0.71250000000000002</c:v>
                </c:pt>
                <c:pt idx="1027">
                  <c:v>0.71319444444444491</c:v>
                </c:pt>
                <c:pt idx="1028">
                  <c:v>0.71388888888888924</c:v>
                </c:pt>
                <c:pt idx="1029">
                  <c:v>0.71458333333333324</c:v>
                </c:pt>
                <c:pt idx="1030">
                  <c:v>0.71527777777777779</c:v>
                </c:pt>
                <c:pt idx="1031">
                  <c:v>0.71597222222222223</c:v>
                </c:pt>
                <c:pt idx="1032">
                  <c:v>0.71666666666666667</c:v>
                </c:pt>
                <c:pt idx="1033">
                  <c:v>0.71736111111111101</c:v>
                </c:pt>
                <c:pt idx="1034">
                  <c:v>0.718055555555556</c:v>
                </c:pt>
                <c:pt idx="1035">
                  <c:v>0.71875000000000033</c:v>
                </c:pt>
                <c:pt idx="1036">
                  <c:v>0.71944444444444478</c:v>
                </c:pt>
                <c:pt idx="1037">
                  <c:v>0.72013888888888933</c:v>
                </c:pt>
                <c:pt idx="1038">
                  <c:v>0.72083333333333366</c:v>
                </c:pt>
                <c:pt idx="1039">
                  <c:v>0.72152777777777777</c:v>
                </c:pt>
                <c:pt idx="1040">
                  <c:v>0.72222222222222221</c:v>
                </c:pt>
                <c:pt idx="1041">
                  <c:v>0.72291666666666676</c:v>
                </c:pt>
                <c:pt idx="1042">
                  <c:v>0.72361111111111143</c:v>
                </c:pt>
                <c:pt idx="1043">
                  <c:v>0.72430555555555565</c:v>
                </c:pt>
                <c:pt idx="1044">
                  <c:v>0.72500000000000031</c:v>
                </c:pt>
                <c:pt idx="1045">
                  <c:v>0.72569444444444509</c:v>
                </c:pt>
                <c:pt idx="1046">
                  <c:v>0.72638888888888919</c:v>
                </c:pt>
                <c:pt idx="1047">
                  <c:v>0.72708333333333364</c:v>
                </c:pt>
                <c:pt idx="1048">
                  <c:v>0.72777777777777775</c:v>
                </c:pt>
                <c:pt idx="1049">
                  <c:v>0.7284722222222223</c:v>
                </c:pt>
                <c:pt idx="1050">
                  <c:v>0.72916666666666652</c:v>
                </c:pt>
                <c:pt idx="1051">
                  <c:v>0.7298611111111114</c:v>
                </c:pt>
                <c:pt idx="1052">
                  <c:v>0.73055555555555562</c:v>
                </c:pt>
                <c:pt idx="1053">
                  <c:v>0.7312500000000004</c:v>
                </c:pt>
                <c:pt idx="1054">
                  <c:v>0.73194444444444484</c:v>
                </c:pt>
                <c:pt idx="1055">
                  <c:v>0.73263888888888928</c:v>
                </c:pt>
                <c:pt idx="1056">
                  <c:v>0.73333333333333361</c:v>
                </c:pt>
                <c:pt idx="1057">
                  <c:v>0.73402777777777783</c:v>
                </c:pt>
                <c:pt idx="1058">
                  <c:v>0.7347222222222225</c:v>
                </c:pt>
                <c:pt idx="1059">
                  <c:v>0.7354166666666665</c:v>
                </c:pt>
                <c:pt idx="1060">
                  <c:v>0.73611111111111149</c:v>
                </c:pt>
                <c:pt idx="1061">
                  <c:v>0.73680555555555594</c:v>
                </c:pt>
                <c:pt idx="1062">
                  <c:v>0.73749999999999993</c:v>
                </c:pt>
                <c:pt idx="1063">
                  <c:v>0.73819444444444482</c:v>
                </c:pt>
                <c:pt idx="1064">
                  <c:v>0.73888888888888926</c:v>
                </c:pt>
                <c:pt idx="1065">
                  <c:v>0.7395833333333337</c:v>
                </c:pt>
                <c:pt idx="1066">
                  <c:v>0.7402777777777777</c:v>
                </c:pt>
                <c:pt idx="1067">
                  <c:v>0.74097222222222225</c:v>
                </c:pt>
                <c:pt idx="1068">
                  <c:v>0.7416666666666667</c:v>
                </c:pt>
                <c:pt idx="1069">
                  <c:v>0.74236111111111114</c:v>
                </c:pt>
                <c:pt idx="1070">
                  <c:v>0.74305555555555591</c:v>
                </c:pt>
                <c:pt idx="1071">
                  <c:v>0.74375000000000036</c:v>
                </c:pt>
                <c:pt idx="1072">
                  <c:v>0.74444444444444491</c:v>
                </c:pt>
                <c:pt idx="1073">
                  <c:v>0.74513888888888924</c:v>
                </c:pt>
                <c:pt idx="1074">
                  <c:v>0.74583333333333368</c:v>
                </c:pt>
                <c:pt idx="1075">
                  <c:v>0.74652777777777779</c:v>
                </c:pt>
                <c:pt idx="1076">
                  <c:v>0.74722222222222223</c:v>
                </c:pt>
                <c:pt idx="1077">
                  <c:v>0.74791666666666667</c:v>
                </c:pt>
                <c:pt idx="1078">
                  <c:v>0.74861111111111134</c:v>
                </c:pt>
                <c:pt idx="1079">
                  <c:v>0.749305555555556</c:v>
                </c:pt>
                <c:pt idx="1080">
                  <c:v>0.75000000000000033</c:v>
                </c:pt>
                <c:pt idx="1081">
                  <c:v>0.75069444444444511</c:v>
                </c:pt>
                <c:pt idx="1082">
                  <c:v>0.75138888888888933</c:v>
                </c:pt>
                <c:pt idx="1083">
                  <c:v>0.75208333333333366</c:v>
                </c:pt>
                <c:pt idx="1084">
                  <c:v>0.7527777777777781</c:v>
                </c:pt>
                <c:pt idx="1085">
                  <c:v>0.75347222222222221</c:v>
                </c:pt>
                <c:pt idx="1086">
                  <c:v>0.75416666666666676</c:v>
                </c:pt>
                <c:pt idx="1087">
                  <c:v>0.75486111111111143</c:v>
                </c:pt>
                <c:pt idx="1088">
                  <c:v>0.75555555555555565</c:v>
                </c:pt>
                <c:pt idx="1089">
                  <c:v>0.75625000000000031</c:v>
                </c:pt>
                <c:pt idx="1090">
                  <c:v>0.75694444444444509</c:v>
                </c:pt>
                <c:pt idx="1091">
                  <c:v>0.75763888888888953</c:v>
                </c:pt>
                <c:pt idx="1092">
                  <c:v>0.75833333333333364</c:v>
                </c:pt>
                <c:pt idx="1093">
                  <c:v>0.75902777777777775</c:v>
                </c:pt>
                <c:pt idx="1094">
                  <c:v>0.75972222222222263</c:v>
                </c:pt>
                <c:pt idx="1095">
                  <c:v>0.76041666666666652</c:v>
                </c:pt>
                <c:pt idx="1096">
                  <c:v>0.7611111111111114</c:v>
                </c:pt>
                <c:pt idx="1097">
                  <c:v>0.76180555555555596</c:v>
                </c:pt>
                <c:pt idx="1098">
                  <c:v>0.7625000000000004</c:v>
                </c:pt>
                <c:pt idx="1099">
                  <c:v>0.76319444444444484</c:v>
                </c:pt>
                <c:pt idx="1100">
                  <c:v>0.76388888888888928</c:v>
                </c:pt>
                <c:pt idx="1101">
                  <c:v>0.76458333333333361</c:v>
                </c:pt>
                <c:pt idx="1102">
                  <c:v>0.76527777777777783</c:v>
                </c:pt>
                <c:pt idx="1103">
                  <c:v>0.7659722222222225</c:v>
                </c:pt>
                <c:pt idx="1104">
                  <c:v>0.76666666666666661</c:v>
                </c:pt>
                <c:pt idx="1105">
                  <c:v>0.76736111111111149</c:v>
                </c:pt>
                <c:pt idx="1106">
                  <c:v>0.76805555555555594</c:v>
                </c:pt>
                <c:pt idx="1107">
                  <c:v>0.76875000000000038</c:v>
                </c:pt>
                <c:pt idx="1108">
                  <c:v>0.76944444444444482</c:v>
                </c:pt>
                <c:pt idx="1109">
                  <c:v>0.77013888888888915</c:v>
                </c:pt>
                <c:pt idx="1110">
                  <c:v>0.77083333333333381</c:v>
                </c:pt>
                <c:pt idx="1111">
                  <c:v>0.7715277777777777</c:v>
                </c:pt>
                <c:pt idx="1112">
                  <c:v>0.77222222222222214</c:v>
                </c:pt>
                <c:pt idx="1113">
                  <c:v>0.7729166666666667</c:v>
                </c:pt>
                <c:pt idx="1114">
                  <c:v>0.77361111111111136</c:v>
                </c:pt>
                <c:pt idx="1115">
                  <c:v>0.77430555555555591</c:v>
                </c:pt>
                <c:pt idx="1116">
                  <c:v>0.77500000000000024</c:v>
                </c:pt>
                <c:pt idx="1117">
                  <c:v>0.77569444444444513</c:v>
                </c:pt>
                <c:pt idx="1118">
                  <c:v>0.77638888888888913</c:v>
                </c:pt>
                <c:pt idx="1119">
                  <c:v>0.77708333333333346</c:v>
                </c:pt>
                <c:pt idx="1120">
                  <c:v>0.77777777777777801</c:v>
                </c:pt>
                <c:pt idx="1121">
                  <c:v>0.77847222222222212</c:v>
                </c:pt>
                <c:pt idx="1122">
                  <c:v>0.77916666666666667</c:v>
                </c:pt>
                <c:pt idx="1123">
                  <c:v>0.77986111111111123</c:v>
                </c:pt>
                <c:pt idx="1124">
                  <c:v>0.78055555555555567</c:v>
                </c:pt>
                <c:pt idx="1125">
                  <c:v>0.78125</c:v>
                </c:pt>
                <c:pt idx="1126">
                  <c:v>0.78194444444444478</c:v>
                </c:pt>
                <c:pt idx="1127">
                  <c:v>0.78263888888888933</c:v>
                </c:pt>
                <c:pt idx="1128">
                  <c:v>0.78333333333333333</c:v>
                </c:pt>
                <c:pt idx="1129">
                  <c:v>0.78402777777777777</c:v>
                </c:pt>
                <c:pt idx="1130">
                  <c:v>0.78472222222222221</c:v>
                </c:pt>
                <c:pt idx="1131">
                  <c:v>0.78541666666666632</c:v>
                </c:pt>
                <c:pt idx="1132">
                  <c:v>0.78611111111111109</c:v>
                </c:pt>
                <c:pt idx="1133">
                  <c:v>0.78680555555555565</c:v>
                </c:pt>
                <c:pt idx="1134">
                  <c:v>0.78749999999999998</c:v>
                </c:pt>
                <c:pt idx="1135">
                  <c:v>0.78819444444444464</c:v>
                </c:pt>
                <c:pt idx="1136">
                  <c:v>0.78888888888888919</c:v>
                </c:pt>
                <c:pt idx="1137">
                  <c:v>0.7895833333333333</c:v>
                </c:pt>
                <c:pt idx="1138">
                  <c:v>0.79027777777777752</c:v>
                </c:pt>
                <c:pt idx="1139">
                  <c:v>0.7909722222222223</c:v>
                </c:pt>
                <c:pt idx="1140">
                  <c:v>0.79166666666666652</c:v>
                </c:pt>
                <c:pt idx="1141">
                  <c:v>0.79236111111111107</c:v>
                </c:pt>
                <c:pt idx="1142">
                  <c:v>0.79305555555555562</c:v>
                </c:pt>
                <c:pt idx="1143">
                  <c:v>0.7937500000000004</c:v>
                </c:pt>
                <c:pt idx="1144">
                  <c:v>0.79444444444444462</c:v>
                </c:pt>
                <c:pt idx="1145">
                  <c:v>0.79513888888888884</c:v>
                </c:pt>
                <c:pt idx="1146">
                  <c:v>0.79583333333333361</c:v>
                </c:pt>
                <c:pt idx="1147">
                  <c:v>0.7965277777777775</c:v>
                </c:pt>
                <c:pt idx="1148">
                  <c:v>0.79722222222222217</c:v>
                </c:pt>
                <c:pt idx="1149">
                  <c:v>0.7979166666666665</c:v>
                </c:pt>
                <c:pt idx="1150">
                  <c:v>0.79861111111111149</c:v>
                </c:pt>
                <c:pt idx="1151">
                  <c:v>0.7993055555555556</c:v>
                </c:pt>
                <c:pt idx="1152">
                  <c:v>0.79999999999999993</c:v>
                </c:pt>
                <c:pt idx="1153">
                  <c:v>0.80069444444444482</c:v>
                </c:pt>
                <c:pt idx="1154">
                  <c:v>0.80138888888888893</c:v>
                </c:pt>
                <c:pt idx="1155">
                  <c:v>0.8020833333333337</c:v>
                </c:pt>
                <c:pt idx="1156">
                  <c:v>0.8027777777777777</c:v>
                </c:pt>
                <c:pt idx="1157">
                  <c:v>0.80347222222222192</c:v>
                </c:pt>
                <c:pt idx="1158">
                  <c:v>0.80416666666666659</c:v>
                </c:pt>
                <c:pt idx="1159">
                  <c:v>0.80486111111111114</c:v>
                </c:pt>
                <c:pt idx="1160">
                  <c:v>0.80555555555555569</c:v>
                </c:pt>
                <c:pt idx="1161">
                  <c:v>0.80625000000000002</c:v>
                </c:pt>
                <c:pt idx="1162">
                  <c:v>0.80694444444444491</c:v>
                </c:pt>
                <c:pt idx="1163">
                  <c:v>0.80763888888888924</c:v>
                </c:pt>
                <c:pt idx="1164">
                  <c:v>0.80833333333333324</c:v>
                </c:pt>
                <c:pt idx="1165">
                  <c:v>0.80902777777777779</c:v>
                </c:pt>
                <c:pt idx="1166">
                  <c:v>0.80972222222222223</c:v>
                </c:pt>
                <c:pt idx="1167">
                  <c:v>0.81041666666666656</c:v>
                </c:pt>
                <c:pt idx="1168">
                  <c:v>0.81111111111111101</c:v>
                </c:pt>
                <c:pt idx="1169">
                  <c:v>0.811805555555556</c:v>
                </c:pt>
                <c:pt idx="1170">
                  <c:v>0.8125</c:v>
                </c:pt>
                <c:pt idx="1171">
                  <c:v>0.81319444444444478</c:v>
                </c:pt>
                <c:pt idx="1172">
                  <c:v>0.81388888888888933</c:v>
                </c:pt>
                <c:pt idx="1173">
                  <c:v>0.81458333333333333</c:v>
                </c:pt>
                <c:pt idx="1174">
                  <c:v>0.81527777777777777</c:v>
                </c:pt>
                <c:pt idx="1175">
                  <c:v>0.81597222222222221</c:v>
                </c:pt>
                <c:pt idx="1176">
                  <c:v>0.81666666666666676</c:v>
                </c:pt>
                <c:pt idx="1177">
                  <c:v>0.81736111111111109</c:v>
                </c:pt>
                <c:pt idx="1178">
                  <c:v>0.81805555555555565</c:v>
                </c:pt>
                <c:pt idx="1179">
                  <c:v>0.81875000000000031</c:v>
                </c:pt>
                <c:pt idx="1180">
                  <c:v>0.81944444444444464</c:v>
                </c:pt>
                <c:pt idx="1181">
                  <c:v>0.82013888888888919</c:v>
                </c:pt>
                <c:pt idx="1182">
                  <c:v>0.82083333333333364</c:v>
                </c:pt>
                <c:pt idx="1183">
                  <c:v>0.82152777777777752</c:v>
                </c:pt>
                <c:pt idx="1184">
                  <c:v>0.8222222222222223</c:v>
                </c:pt>
                <c:pt idx="1185">
                  <c:v>0.82291666666666652</c:v>
                </c:pt>
                <c:pt idx="1186">
                  <c:v>0.8236111111111114</c:v>
                </c:pt>
                <c:pt idx="1187">
                  <c:v>0.82430555555555562</c:v>
                </c:pt>
                <c:pt idx="1188">
                  <c:v>0.8250000000000004</c:v>
                </c:pt>
                <c:pt idx="1189">
                  <c:v>0.82569444444444484</c:v>
                </c:pt>
                <c:pt idx="1190">
                  <c:v>0.82638888888888884</c:v>
                </c:pt>
                <c:pt idx="1191">
                  <c:v>0.82708333333333361</c:v>
                </c:pt>
                <c:pt idx="1192">
                  <c:v>0.82777777777777783</c:v>
                </c:pt>
                <c:pt idx="1193">
                  <c:v>0.82847222222222217</c:v>
                </c:pt>
                <c:pt idx="1194">
                  <c:v>0.8291666666666665</c:v>
                </c:pt>
                <c:pt idx="1195">
                  <c:v>0.82986111111111149</c:v>
                </c:pt>
                <c:pt idx="1196">
                  <c:v>0.8305555555555556</c:v>
                </c:pt>
                <c:pt idx="1197">
                  <c:v>0.83124999999999993</c:v>
                </c:pt>
                <c:pt idx="1198">
                  <c:v>0.83194444444444482</c:v>
                </c:pt>
                <c:pt idx="1199">
                  <c:v>0.83263888888888926</c:v>
                </c:pt>
                <c:pt idx="1200">
                  <c:v>0.8333333333333337</c:v>
                </c:pt>
                <c:pt idx="1201">
                  <c:v>0.8340277777777777</c:v>
                </c:pt>
                <c:pt idx="1202">
                  <c:v>0.83472222222222225</c:v>
                </c:pt>
                <c:pt idx="1203">
                  <c:v>0.83541666666666659</c:v>
                </c:pt>
                <c:pt idx="1204">
                  <c:v>0.83611111111111114</c:v>
                </c:pt>
                <c:pt idx="1205">
                  <c:v>0.83680555555555591</c:v>
                </c:pt>
                <c:pt idx="1206">
                  <c:v>0.83750000000000002</c:v>
                </c:pt>
                <c:pt idx="1207">
                  <c:v>0.83819444444444491</c:v>
                </c:pt>
                <c:pt idx="1208">
                  <c:v>0.83888888888888924</c:v>
                </c:pt>
                <c:pt idx="1209">
                  <c:v>0.83958333333333324</c:v>
                </c:pt>
                <c:pt idx="1210">
                  <c:v>0.84027777777777779</c:v>
                </c:pt>
                <c:pt idx="1211">
                  <c:v>0.84097222222222223</c:v>
                </c:pt>
                <c:pt idx="1212">
                  <c:v>0.84166666666666667</c:v>
                </c:pt>
                <c:pt idx="1213">
                  <c:v>0.84236111111111101</c:v>
                </c:pt>
                <c:pt idx="1214">
                  <c:v>0.843055555555556</c:v>
                </c:pt>
                <c:pt idx="1215">
                  <c:v>0.84375000000000033</c:v>
                </c:pt>
                <c:pt idx="1216">
                  <c:v>0.84444444444444478</c:v>
                </c:pt>
                <c:pt idx="1217">
                  <c:v>0.84513888888888933</c:v>
                </c:pt>
                <c:pt idx="1218">
                  <c:v>0.84583333333333366</c:v>
                </c:pt>
                <c:pt idx="1219">
                  <c:v>0.84652777777777777</c:v>
                </c:pt>
                <c:pt idx="1220">
                  <c:v>0.84722222222222221</c:v>
                </c:pt>
                <c:pt idx="1221">
                  <c:v>0.84791666666666676</c:v>
                </c:pt>
                <c:pt idx="1222">
                  <c:v>0.84861111111111143</c:v>
                </c:pt>
                <c:pt idx="1223">
                  <c:v>0.84930555555555565</c:v>
                </c:pt>
                <c:pt idx="1224">
                  <c:v>0.85000000000000031</c:v>
                </c:pt>
                <c:pt idx="1225">
                  <c:v>0.85069444444444509</c:v>
                </c:pt>
                <c:pt idx="1226">
                  <c:v>0.85138888888888919</c:v>
                </c:pt>
                <c:pt idx="1227">
                  <c:v>0.85208333333333364</c:v>
                </c:pt>
                <c:pt idx="1228">
                  <c:v>0.85277777777777775</c:v>
                </c:pt>
                <c:pt idx="1229">
                  <c:v>0.8534722222222223</c:v>
                </c:pt>
                <c:pt idx="1230">
                  <c:v>0.85416666666666652</c:v>
                </c:pt>
                <c:pt idx="1231">
                  <c:v>0.8548611111111114</c:v>
                </c:pt>
                <c:pt idx="1232">
                  <c:v>0.85555555555555562</c:v>
                </c:pt>
                <c:pt idx="1233">
                  <c:v>0.8562500000000004</c:v>
                </c:pt>
                <c:pt idx="1234">
                  <c:v>0.85694444444444484</c:v>
                </c:pt>
                <c:pt idx="1235">
                  <c:v>0.85763888888888928</c:v>
                </c:pt>
                <c:pt idx="1236">
                  <c:v>0.85833333333333361</c:v>
                </c:pt>
                <c:pt idx="1237">
                  <c:v>0.85902777777777783</c:v>
                </c:pt>
                <c:pt idx="1238">
                  <c:v>0.8597222222222225</c:v>
                </c:pt>
                <c:pt idx="1239">
                  <c:v>0.8604166666666665</c:v>
                </c:pt>
                <c:pt idx="1240">
                  <c:v>0.86111111111111149</c:v>
                </c:pt>
                <c:pt idx="1241">
                  <c:v>0.86180555555555594</c:v>
                </c:pt>
                <c:pt idx="1242">
                  <c:v>0.86249999999999993</c:v>
                </c:pt>
                <c:pt idx="1243">
                  <c:v>0.86319444444444482</c:v>
                </c:pt>
                <c:pt idx="1244">
                  <c:v>0.86388888888888926</c:v>
                </c:pt>
                <c:pt idx="1245">
                  <c:v>0.8645833333333337</c:v>
                </c:pt>
                <c:pt idx="1246">
                  <c:v>0.8652777777777777</c:v>
                </c:pt>
                <c:pt idx="1247">
                  <c:v>0.86597222222222225</c:v>
                </c:pt>
                <c:pt idx="1248">
                  <c:v>0.8666666666666667</c:v>
                </c:pt>
                <c:pt idx="1249">
                  <c:v>0.86736111111111114</c:v>
                </c:pt>
                <c:pt idx="1250">
                  <c:v>0.86805555555555591</c:v>
                </c:pt>
                <c:pt idx="1251">
                  <c:v>0.86875000000000036</c:v>
                </c:pt>
                <c:pt idx="1252">
                  <c:v>0.86944444444444491</c:v>
                </c:pt>
                <c:pt idx="1253">
                  <c:v>0.87013888888888924</c:v>
                </c:pt>
                <c:pt idx="1254">
                  <c:v>0.87083333333333368</c:v>
                </c:pt>
                <c:pt idx="1255">
                  <c:v>0.87152777777777779</c:v>
                </c:pt>
                <c:pt idx="1256">
                  <c:v>0.87222222222222223</c:v>
                </c:pt>
                <c:pt idx="1257">
                  <c:v>0.87291666666666667</c:v>
                </c:pt>
                <c:pt idx="1258">
                  <c:v>0.87361111111111134</c:v>
                </c:pt>
                <c:pt idx="1259">
                  <c:v>0.874305555555556</c:v>
                </c:pt>
                <c:pt idx="1260">
                  <c:v>0.87500000000000033</c:v>
                </c:pt>
                <c:pt idx="1261">
                  <c:v>0.87569444444444511</c:v>
                </c:pt>
                <c:pt idx="1262">
                  <c:v>0.87638888888888933</c:v>
                </c:pt>
                <c:pt idx="1263">
                  <c:v>0.87708333333333366</c:v>
                </c:pt>
                <c:pt idx="1264">
                  <c:v>0.8777777777777781</c:v>
                </c:pt>
                <c:pt idx="1265">
                  <c:v>0.87847222222222221</c:v>
                </c:pt>
                <c:pt idx="1266">
                  <c:v>0.87916666666666676</c:v>
                </c:pt>
                <c:pt idx="1267">
                  <c:v>0.87986111111111143</c:v>
                </c:pt>
                <c:pt idx="1268">
                  <c:v>0.88055555555555554</c:v>
                </c:pt>
                <c:pt idx="1269">
                  <c:v>0.88125000000000009</c:v>
                </c:pt>
                <c:pt idx="1270">
                  <c:v>0.88194444444444475</c:v>
                </c:pt>
                <c:pt idx="1271">
                  <c:v>0.88263888888888931</c:v>
                </c:pt>
                <c:pt idx="1272">
                  <c:v>0.88333333333333341</c:v>
                </c:pt>
                <c:pt idx="1273">
                  <c:v>0.88402777777777752</c:v>
                </c:pt>
                <c:pt idx="1274">
                  <c:v>0.88472222222222241</c:v>
                </c:pt>
                <c:pt idx="1275">
                  <c:v>0.8854166666666663</c:v>
                </c:pt>
                <c:pt idx="1276">
                  <c:v>0.88611111111111118</c:v>
                </c:pt>
                <c:pt idx="1277">
                  <c:v>0.88680555555555574</c:v>
                </c:pt>
                <c:pt idx="1278">
                  <c:v>0.88750000000000018</c:v>
                </c:pt>
                <c:pt idx="1279">
                  <c:v>0.88819444444444462</c:v>
                </c:pt>
                <c:pt idx="1280">
                  <c:v>0.88888888888888895</c:v>
                </c:pt>
                <c:pt idx="1281">
                  <c:v>0.8895833333333335</c:v>
                </c:pt>
                <c:pt idx="1282">
                  <c:v>0.89027777777777761</c:v>
                </c:pt>
                <c:pt idx="1283">
                  <c:v>0.89097222222222228</c:v>
                </c:pt>
                <c:pt idx="1284">
                  <c:v>0.8916666666666665</c:v>
                </c:pt>
                <c:pt idx="1285">
                  <c:v>0.89236111111111127</c:v>
                </c:pt>
                <c:pt idx="1286">
                  <c:v>0.89305555555555571</c:v>
                </c:pt>
                <c:pt idx="1287">
                  <c:v>0.89375000000000004</c:v>
                </c:pt>
                <c:pt idx="1288">
                  <c:v>0.8944444444444446</c:v>
                </c:pt>
                <c:pt idx="1289">
                  <c:v>0.89513888888888904</c:v>
                </c:pt>
                <c:pt idx="1290">
                  <c:v>0.8958333333333337</c:v>
                </c:pt>
                <c:pt idx="1291">
                  <c:v>0.89652777777777759</c:v>
                </c:pt>
                <c:pt idx="1292">
                  <c:v>0.89722222222222203</c:v>
                </c:pt>
                <c:pt idx="1293">
                  <c:v>0.89791666666666659</c:v>
                </c:pt>
                <c:pt idx="1294">
                  <c:v>0.89861111111111125</c:v>
                </c:pt>
                <c:pt idx="1295">
                  <c:v>0.89930555555555569</c:v>
                </c:pt>
                <c:pt idx="1296">
                  <c:v>0.9</c:v>
                </c:pt>
                <c:pt idx="1297">
                  <c:v>0.90069444444444491</c:v>
                </c:pt>
                <c:pt idx="1298">
                  <c:v>0.90138888888888891</c:v>
                </c:pt>
                <c:pt idx="1299">
                  <c:v>0.90208333333333324</c:v>
                </c:pt>
                <c:pt idx="1300">
                  <c:v>0.90277777777777779</c:v>
                </c:pt>
                <c:pt idx="1301">
                  <c:v>0.9034722222222219</c:v>
                </c:pt>
                <c:pt idx="1302">
                  <c:v>0.90416666666666656</c:v>
                </c:pt>
                <c:pt idx="1303">
                  <c:v>0.90486111111111101</c:v>
                </c:pt>
                <c:pt idx="1304">
                  <c:v>0.90555555555555567</c:v>
                </c:pt>
                <c:pt idx="1305">
                  <c:v>0.90625</c:v>
                </c:pt>
                <c:pt idx="1306">
                  <c:v>0.90694444444444478</c:v>
                </c:pt>
                <c:pt idx="1307">
                  <c:v>0.90763888888888933</c:v>
                </c:pt>
                <c:pt idx="1308">
                  <c:v>0.90833333333333333</c:v>
                </c:pt>
                <c:pt idx="1309">
                  <c:v>0.90902777777777777</c:v>
                </c:pt>
                <c:pt idx="1310">
                  <c:v>0.90972222222222221</c:v>
                </c:pt>
                <c:pt idx="1311">
                  <c:v>0.91041666666666632</c:v>
                </c:pt>
                <c:pt idx="1312">
                  <c:v>0.91111111111111109</c:v>
                </c:pt>
                <c:pt idx="1313">
                  <c:v>0.91180555555555565</c:v>
                </c:pt>
                <c:pt idx="1314">
                  <c:v>0.91249999999999998</c:v>
                </c:pt>
                <c:pt idx="1315">
                  <c:v>0.91319444444444464</c:v>
                </c:pt>
                <c:pt idx="1316">
                  <c:v>0.91388888888888919</c:v>
                </c:pt>
                <c:pt idx="1317">
                  <c:v>0.9145833333333333</c:v>
                </c:pt>
                <c:pt idx="1318">
                  <c:v>0.91527777777777752</c:v>
                </c:pt>
                <c:pt idx="1319">
                  <c:v>0.9159722222222223</c:v>
                </c:pt>
                <c:pt idx="1320">
                  <c:v>0.91666666666666652</c:v>
                </c:pt>
                <c:pt idx="1321">
                  <c:v>0.91736111111111107</c:v>
                </c:pt>
                <c:pt idx="1322">
                  <c:v>0.91805555555555562</c:v>
                </c:pt>
                <c:pt idx="1323">
                  <c:v>0.9187500000000004</c:v>
                </c:pt>
                <c:pt idx="1324">
                  <c:v>0.91944444444444462</c:v>
                </c:pt>
                <c:pt idx="1325">
                  <c:v>0.92013888888888884</c:v>
                </c:pt>
                <c:pt idx="1326">
                  <c:v>0.92083333333333361</c:v>
                </c:pt>
                <c:pt idx="1327">
                  <c:v>0.9215277777777775</c:v>
                </c:pt>
                <c:pt idx="1328">
                  <c:v>0.92222222222222217</c:v>
                </c:pt>
                <c:pt idx="1329">
                  <c:v>0.9229166666666665</c:v>
                </c:pt>
                <c:pt idx="1330">
                  <c:v>0.92361111111111149</c:v>
                </c:pt>
                <c:pt idx="1331">
                  <c:v>0.9243055555555556</c:v>
                </c:pt>
                <c:pt idx="1332">
                  <c:v>0.92499999999999993</c:v>
                </c:pt>
                <c:pt idx="1333">
                  <c:v>0.92569444444444482</c:v>
                </c:pt>
                <c:pt idx="1334">
                  <c:v>0.92638888888888893</c:v>
                </c:pt>
                <c:pt idx="1335">
                  <c:v>0.9270833333333337</c:v>
                </c:pt>
                <c:pt idx="1336">
                  <c:v>0.9277777777777777</c:v>
                </c:pt>
                <c:pt idx="1337">
                  <c:v>0.92847222222222192</c:v>
                </c:pt>
                <c:pt idx="1338">
                  <c:v>0.92916666666666659</c:v>
                </c:pt>
                <c:pt idx="1339">
                  <c:v>0.92986111111111114</c:v>
                </c:pt>
                <c:pt idx="1340">
                  <c:v>0.93055555555555569</c:v>
                </c:pt>
                <c:pt idx="1341">
                  <c:v>0.93125000000000002</c:v>
                </c:pt>
                <c:pt idx="1342">
                  <c:v>0.93194444444444491</c:v>
                </c:pt>
                <c:pt idx="1343">
                  <c:v>0.93263888888888924</c:v>
                </c:pt>
                <c:pt idx="1344">
                  <c:v>0.93333333333333324</c:v>
                </c:pt>
                <c:pt idx="1345">
                  <c:v>0.93402777777777779</c:v>
                </c:pt>
                <c:pt idx="1346">
                  <c:v>0.93472222222222223</c:v>
                </c:pt>
                <c:pt idx="1347">
                  <c:v>0.93541666666666656</c:v>
                </c:pt>
                <c:pt idx="1348">
                  <c:v>0.93611111111111101</c:v>
                </c:pt>
                <c:pt idx="1349">
                  <c:v>0.936805555555556</c:v>
                </c:pt>
                <c:pt idx="1350">
                  <c:v>0.9375</c:v>
                </c:pt>
                <c:pt idx="1351">
                  <c:v>0.93819444444444478</c:v>
                </c:pt>
                <c:pt idx="1352">
                  <c:v>0.93888888888888933</c:v>
                </c:pt>
                <c:pt idx="1353">
                  <c:v>0.93958333333333333</c:v>
                </c:pt>
                <c:pt idx="1354">
                  <c:v>0.94027777777777777</c:v>
                </c:pt>
                <c:pt idx="1355">
                  <c:v>0.94097222222222221</c:v>
                </c:pt>
                <c:pt idx="1356">
                  <c:v>0.94166666666666676</c:v>
                </c:pt>
                <c:pt idx="1357">
                  <c:v>0.94236111111111109</c:v>
                </c:pt>
                <c:pt idx="1358">
                  <c:v>0.94305555555555565</c:v>
                </c:pt>
                <c:pt idx="1359">
                  <c:v>0.94375000000000031</c:v>
                </c:pt>
                <c:pt idx="1360">
                  <c:v>0.94444444444444464</c:v>
                </c:pt>
                <c:pt idx="1361">
                  <c:v>0.94513888888888919</c:v>
                </c:pt>
                <c:pt idx="1362">
                  <c:v>0.94583333333333364</c:v>
                </c:pt>
                <c:pt idx="1363">
                  <c:v>0.94652777777777752</c:v>
                </c:pt>
                <c:pt idx="1364">
                  <c:v>0.9472222222222223</c:v>
                </c:pt>
                <c:pt idx="1365">
                  <c:v>0.94791666666666652</c:v>
                </c:pt>
                <c:pt idx="1366">
                  <c:v>0.9486111111111114</c:v>
                </c:pt>
                <c:pt idx="1367">
                  <c:v>0.94930555555555562</c:v>
                </c:pt>
                <c:pt idx="1368">
                  <c:v>0.9500000000000004</c:v>
                </c:pt>
                <c:pt idx="1369">
                  <c:v>0.95069444444444484</c:v>
                </c:pt>
                <c:pt idx="1370">
                  <c:v>0.95138888888888884</c:v>
                </c:pt>
                <c:pt idx="1371">
                  <c:v>0.95208333333333361</c:v>
                </c:pt>
                <c:pt idx="1372">
                  <c:v>0.95277777777777783</c:v>
                </c:pt>
                <c:pt idx="1373">
                  <c:v>0.95347222222222217</c:v>
                </c:pt>
                <c:pt idx="1374">
                  <c:v>0.9541666666666665</c:v>
                </c:pt>
                <c:pt idx="1375">
                  <c:v>0.95486111111111149</c:v>
                </c:pt>
                <c:pt idx="1376">
                  <c:v>0.9555555555555556</c:v>
                </c:pt>
                <c:pt idx="1377">
                  <c:v>0.95624999999999993</c:v>
                </c:pt>
                <c:pt idx="1378">
                  <c:v>0.95694444444444482</c:v>
                </c:pt>
                <c:pt idx="1379">
                  <c:v>0.95763888888888926</c:v>
                </c:pt>
                <c:pt idx="1380">
                  <c:v>0.9583333333333337</c:v>
                </c:pt>
                <c:pt idx="1381">
                  <c:v>0.9590277777777777</c:v>
                </c:pt>
                <c:pt idx="1382">
                  <c:v>0.95972222222222225</c:v>
                </c:pt>
                <c:pt idx="1383">
                  <c:v>0.96041666666666659</c:v>
                </c:pt>
                <c:pt idx="1384">
                  <c:v>0.96111111111111114</c:v>
                </c:pt>
                <c:pt idx="1385">
                  <c:v>0.96180555555555591</c:v>
                </c:pt>
                <c:pt idx="1386">
                  <c:v>0.96250000000000002</c:v>
                </c:pt>
                <c:pt idx="1387">
                  <c:v>0.96319444444444491</c:v>
                </c:pt>
                <c:pt idx="1388">
                  <c:v>0.96388888888888924</c:v>
                </c:pt>
                <c:pt idx="1389">
                  <c:v>0.96458333333333324</c:v>
                </c:pt>
                <c:pt idx="1390">
                  <c:v>0.96527777777777779</c:v>
                </c:pt>
                <c:pt idx="1391">
                  <c:v>0.96597222222222223</c:v>
                </c:pt>
                <c:pt idx="1392">
                  <c:v>0.96666666666666667</c:v>
                </c:pt>
                <c:pt idx="1393">
                  <c:v>0.96736111111111101</c:v>
                </c:pt>
                <c:pt idx="1394">
                  <c:v>0.968055555555556</c:v>
                </c:pt>
                <c:pt idx="1395">
                  <c:v>0.96875000000000033</c:v>
                </c:pt>
                <c:pt idx="1396">
                  <c:v>0.96944444444444478</c:v>
                </c:pt>
                <c:pt idx="1397">
                  <c:v>0.97013888888888922</c:v>
                </c:pt>
                <c:pt idx="1398">
                  <c:v>0.97083333333333355</c:v>
                </c:pt>
                <c:pt idx="1399">
                  <c:v>0.97152777777777766</c:v>
                </c:pt>
                <c:pt idx="1400">
                  <c:v>0.9722222222222221</c:v>
                </c:pt>
                <c:pt idx="1401">
                  <c:v>0.97291666666666654</c:v>
                </c:pt>
                <c:pt idx="1402">
                  <c:v>0.97361111111111132</c:v>
                </c:pt>
                <c:pt idx="1403">
                  <c:v>0.97430555555555565</c:v>
                </c:pt>
                <c:pt idx="1404">
                  <c:v>0.9750000000000002</c:v>
                </c:pt>
                <c:pt idx="1405">
                  <c:v>0.97569444444444486</c:v>
                </c:pt>
                <c:pt idx="1406">
                  <c:v>0.97638888888888908</c:v>
                </c:pt>
                <c:pt idx="1407">
                  <c:v>0.97708333333333353</c:v>
                </c:pt>
                <c:pt idx="1408">
                  <c:v>0.97777777777777763</c:v>
                </c:pt>
                <c:pt idx="1409">
                  <c:v>0.97847222222222219</c:v>
                </c:pt>
                <c:pt idx="1410">
                  <c:v>0.97916666666666641</c:v>
                </c:pt>
                <c:pt idx="1411">
                  <c:v>0.97986111111111129</c:v>
                </c:pt>
                <c:pt idx="1412">
                  <c:v>0.98055555555555551</c:v>
                </c:pt>
                <c:pt idx="1413">
                  <c:v>0.98125000000000007</c:v>
                </c:pt>
                <c:pt idx="1414">
                  <c:v>0.98194444444444462</c:v>
                </c:pt>
                <c:pt idx="1415">
                  <c:v>0.98263888888888884</c:v>
                </c:pt>
                <c:pt idx="1416">
                  <c:v>0.98333333333333339</c:v>
                </c:pt>
                <c:pt idx="1417">
                  <c:v>0.9840277777777775</c:v>
                </c:pt>
                <c:pt idx="1418">
                  <c:v>0.98472222222222217</c:v>
                </c:pt>
                <c:pt idx="1419">
                  <c:v>0.98541666666666616</c:v>
                </c:pt>
                <c:pt idx="1420">
                  <c:v>0.98611111111111116</c:v>
                </c:pt>
                <c:pt idx="1421">
                  <c:v>0.9868055555555556</c:v>
                </c:pt>
                <c:pt idx="1422">
                  <c:v>0.9874999999999996</c:v>
                </c:pt>
                <c:pt idx="1423">
                  <c:v>0.9881944444444446</c:v>
                </c:pt>
                <c:pt idx="1424">
                  <c:v>0.98888888888888893</c:v>
                </c:pt>
                <c:pt idx="1425">
                  <c:v>0.98958333333333337</c:v>
                </c:pt>
                <c:pt idx="1426">
                  <c:v>0.99027777777777759</c:v>
                </c:pt>
                <c:pt idx="1427">
                  <c:v>0.99097222222222192</c:v>
                </c:pt>
                <c:pt idx="1428">
                  <c:v>0.99166666666666659</c:v>
                </c:pt>
                <c:pt idx="1429">
                  <c:v>0.99236111111111081</c:v>
                </c:pt>
                <c:pt idx="1430">
                  <c:v>0.99305555555555569</c:v>
                </c:pt>
                <c:pt idx="1431">
                  <c:v>0.99375000000000002</c:v>
                </c:pt>
                <c:pt idx="1432">
                  <c:v>0.99444444444444469</c:v>
                </c:pt>
                <c:pt idx="1433">
                  <c:v>0.99513888888888891</c:v>
                </c:pt>
                <c:pt idx="1434">
                  <c:v>0.99583333333333324</c:v>
                </c:pt>
                <c:pt idx="1435">
                  <c:v>0.99652777777777757</c:v>
                </c:pt>
                <c:pt idx="1436">
                  <c:v>0.9972222222222219</c:v>
                </c:pt>
                <c:pt idx="1437">
                  <c:v>0.99791666666666656</c:v>
                </c:pt>
                <c:pt idx="1438">
                  <c:v>0.99861111111111101</c:v>
                </c:pt>
                <c:pt idx="1439">
                  <c:v>0.99930555555555567</c:v>
                </c:pt>
              </c:numCache>
            </c:numRef>
          </c:xVal>
          <c:yVal>
            <c:numRef>
              <c:f>AE33_20151028!$BV$9:$BV$1448</c:f>
              <c:numCache>
                <c:formatCode>General</c:formatCode>
                <c:ptCount val="1440"/>
                <c:pt idx="0">
                  <c:v>67.430999999999997</c:v>
                </c:pt>
                <c:pt idx="1">
                  <c:v>52.344999999999999</c:v>
                </c:pt>
                <c:pt idx="2">
                  <c:v>40.309000000000005</c:v>
                </c:pt>
                <c:pt idx="3">
                  <c:v>44.435000000000002</c:v>
                </c:pt>
                <c:pt idx="4">
                  <c:v>48.744</c:v>
                </c:pt>
                <c:pt idx="5">
                  <c:v>46.718000000000011</c:v>
                </c:pt>
                <c:pt idx="6">
                  <c:v>52.896000000000001</c:v>
                </c:pt>
                <c:pt idx="7">
                  <c:v>53.895000000000003</c:v>
                </c:pt>
                <c:pt idx="8">
                  <c:v>58.306999999999995</c:v>
                </c:pt>
                <c:pt idx="9">
                  <c:v>61.373999999999995</c:v>
                </c:pt>
                <c:pt idx="10">
                  <c:v>56.182000000000002</c:v>
                </c:pt>
                <c:pt idx="11">
                  <c:v>56.013000000000005</c:v>
                </c:pt>
                <c:pt idx="12">
                  <c:v>55.439</c:v>
                </c:pt>
                <c:pt idx="13">
                  <c:v>55.127000000000002</c:v>
                </c:pt>
                <c:pt idx="14">
                  <c:v>52.846000000000004</c:v>
                </c:pt>
                <c:pt idx="15">
                  <c:v>58.356999999999999</c:v>
                </c:pt>
                <c:pt idx="16">
                  <c:v>58.118000000000002</c:v>
                </c:pt>
                <c:pt idx="17">
                  <c:v>55.573</c:v>
                </c:pt>
                <c:pt idx="18">
                  <c:v>57.704000000000001</c:v>
                </c:pt>
                <c:pt idx="24">
                  <c:v>73.194999999999993</c:v>
                </c:pt>
                <c:pt idx="25">
                  <c:v>75.132999999999981</c:v>
                </c:pt>
                <c:pt idx="26">
                  <c:v>76.066999999999993</c:v>
                </c:pt>
                <c:pt idx="27">
                  <c:v>67.367000000000004</c:v>
                </c:pt>
                <c:pt idx="28">
                  <c:v>70.619</c:v>
                </c:pt>
                <c:pt idx="29">
                  <c:v>72.3</c:v>
                </c:pt>
                <c:pt idx="30">
                  <c:v>69.34</c:v>
                </c:pt>
                <c:pt idx="31">
                  <c:v>59.765000000000022</c:v>
                </c:pt>
                <c:pt idx="32">
                  <c:v>61.6</c:v>
                </c:pt>
                <c:pt idx="33">
                  <c:v>60.536000000000001</c:v>
                </c:pt>
                <c:pt idx="34">
                  <c:v>63.421000000000006</c:v>
                </c:pt>
                <c:pt idx="35">
                  <c:v>57.582000000000001</c:v>
                </c:pt>
                <c:pt idx="36">
                  <c:v>49.267000000000003</c:v>
                </c:pt>
                <c:pt idx="37">
                  <c:v>50.098000000000013</c:v>
                </c:pt>
                <c:pt idx="38">
                  <c:v>54.676000000000002</c:v>
                </c:pt>
                <c:pt idx="39">
                  <c:v>54.49</c:v>
                </c:pt>
                <c:pt idx="40">
                  <c:v>50.674000000000007</c:v>
                </c:pt>
                <c:pt idx="41">
                  <c:v>60.357999999999997</c:v>
                </c:pt>
                <c:pt idx="42">
                  <c:v>55.399000000000001</c:v>
                </c:pt>
                <c:pt idx="43">
                  <c:v>48.026000000000003</c:v>
                </c:pt>
                <c:pt idx="44">
                  <c:v>51.745000000000012</c:v>
                </c:pt>
                <c:pt idx="45">
                  <c:v>56.255000000000003</c:v>
                </c:pt>
                <c:pt idx="46">
                  <c:v>55.4</c:v>
                </c:pt>
                <c:pt idx="47">
                  <c:v>44.355999999999995</c:v>
                </c:pt>
                <c:pt idx="48">
                  <c:v>44.225000000000023</c:v>
                </c:pt>
                <c:pt idx="49">
                  <c:v>45.660000000000011</c:v>
                </c:pt>
                <c:pt idx="50">
                  <c:v>48.49</c:v>
                </c:pt>
                <c:pt idx="51">
                  <c:v>51.147000000000006</c:v>
                </c:pt>
                <c:pt idx="52">
                  <c:v>39.923000000000002</c:v>
                </c:pt>
                <c:pt idx="53">
                  <c:v>36.026000000000003</c:v>
                </c:pt>
                <c:pt idx="54">
                  <c:v>38.079000000000001</c:v>
                </c:pt>
                <c:pt idx="55">
                  <c:v>43.091000000000001</c:v>
                </c:pt>
                <c:pt idx="56">
                  <c:v>46.897000000000006</c:v>
                </c:pt>
                <c:pt idx="57">
                  <c:v>37.035000000000011</c:v>
                </c:pt>
                <c:pt idx="58">
                  <c:v>38.846999999999994</c:v>
                </c:pt>
                <c:pt idx="59">
                  <c:v>47.193000000000012</c:v>
                </c:pt>
                <c:pt idx="60">
                  <c:v>38.378</c:v>
                </c:pt>
                <c:pt idx="61">
                  <c:v>33.387999999999998</c:v>
                </c:pt>
                <c:pt idx="62">
                  <c:v>34.056999999999995</c:v>
                </c:pt>
                <c:pt idx="63">
                  <c:v>37.303000000000004</c:v>
                </c:pt>
                <c:pt idx="64">
                  <c:v>40.652000000000001</c:v>
                </c:pt>
                <c:pt idx="65">
                  <c:v>42.127000000000002</c:v>
                </c:pt>
                <c:pt idx="66">
                  <c:v>41.166000000000011</c:v>
                </c:pt>
                <c:pt idx="67">
                  <c:v>38.745000000000012</c:v>
                </c:pt>
                <c:pt idx="68">
                  <c:v>35.574000000000005</c:v>
                </c:pt>
                <c:pt idx="69">
                  <c:v>33.576000000000001</c:v>
                </c:pt>
                <c:pt idx="70">
                  <c:v>32.461000000000006</c:v>
                </c:pt>
                <c:pt idx="71">
                  <c:v>31.439</c:v>
                </c:pt>
                <c:pt idx="72">
                  <c:v>30.4</c:v>
                </c:pt>
                <c:pt idx="73">
                  <c:v>29.158000000000001</c:v>
                </c:pt>
                <c:pt idx="74">
                  <c:v>28.189</c:v>
                </c:pt>
                <c:pt idx="75">
                  <c:v>26.795000000000002</c:v>
                </c:pt>
                <c:pt idx="76">
                  <c:v>26.149000000000001</c:v>
                </c:pt>
                <c:pt idx="77">
                  <c:v>25.74199999999999</c:v>
                </c:pt>
                <c:pt idx="78">
                  <c:v>25.76499999999999</c:v>
                </c:pt>
                <c:pt idx="79">
                  <c:v>26.074999999999999</c:v>
                </c:pt>
                <c:pt idx="80">
                  <c:v>27.023</c:v>
                </c:pt>
                <c:pt idx="81">
                  <c:v>28.45999999999999</c:v>
                </c:pt>
                <c:pt idx="82">
                  <c:v>30.241</c:v>
                </c:pt>
                <c:pt idx="83">
                  <c:v>31.744</c:v>
                </c:pt>
                <c:pt idx="84">
                  <c:v>31.420999999999989</c:v>
                </c:pt>
                <c:pt idx="85">
                  <c:v>30.417000000000005</c:v>
                </c:pt>
                <c:pt idx="86">
                  <c:v>28.981999999999989</c:v>
                </c:pt>
                <c:pt idx="87">
                  <c:v>27.66</c:v>
                </c:pt>
                <c:pt idx="88">
                  <c:v>27.11600000000001</c:v>
                </c:pt>
                <c:pt idx="89">
                  <c:v>26.538</c:v>
                </c:pt>
                <c:pt idx="90">
                  <c:v>26.067999999999991</c:v>
                </c:pt>
                <c:pt idx="91">
                  <c:v>25.526</c:v>
                </c:pt>
                <c:pt idx="92">
                  <c:v>24.571999999999999</c:v>
                </c:pt>
                <c:pt idx="93">
                  <c:v>23.542000000000002</c:v>
                </c:pt>
                <c:pt idx="94">
                  <c:v>22.427</c:v>
                </c:pt>
                <c:pt idx="95">
                  <c:v>21.91</c:v>
                </c:pt>
                <c:pt idx="96">
                  <c:v>21.408999999999985</c:v>
                </c:pt>
                <c:pt idx="97">
                  <c:v>21.08</c:v>
                </c:pt>
                <c:pt idx="98">
                  <c:v>20.625</c:v>
                </c:pt>
                <c:pt idx="99">
                  <c:v>20.506</c:v>
                </c:pt>
                <c:pt idx="100">
                  <c:v>19.917000000000005</c:v>
                </c:pt>
                <c:pt idx="101">
                  <c:v>19.771000000000001</c:v>
                </c:pt>
                <c:pt idx="102">
                  <c:v>19.344000000000001</c:v>
                </c:pt>
                <c:pt idx="103">
                  <c:v>19.003</c:v>
                </c:pt>
                <c:pt idx="104">
                  <c:v>18.849</c:v>
                </c:pt>
                <c:pt idx="105">
                  <c:v>18.849</c:v>
                </c:pt>
                <c:pt idx="106">
                  <c:v>19.026</c:v>
                </c:pt>
                <c:pt idx="107">
                  <c:v>18.997</c:v>
                </c:pt>
                <c:pt idx="108">
                  <c:v>18.638000000000005</c:v>
                </c:pt>
                <c:pt idx="109">
                  <c:v>20.343</c:v>
                </c:pt>
                <c:pt idx="110">
                  <c:v>24.464999999999989</c:v>
                </c:pt>
                <c:pt idx="111">
                  <c:v>17.5</c:v>
                </c:pt>
                <c:pt idx="112">
                  <c:v>16.396000000000001</c:v>
                </c:pt>
                <c:pt idx="113">
                  <c:v>15.945</c:v>
                </c:pt>
                <c:pt idx="114">
                  <c:v>15.316000000000004</c:v>
                </c:pt>
                <c:pt idx="115">
                  <c:v>15.145</c:v>
                </c:pt>
                <c:pt idx="116">
                  <c:v>14.726000000000001</c:v>
                </c:pt>
                <c:pt idx="117">
                  <c:v>14.639999999999999</c:v>
                </c:pt>
                <c:pt idx="118">
                  <c:v>14.033000000000001</c:v>
                </c:pt>
                <c:pt idx="119">
                  <c:v>14.040999999999999</c:v>
                </c:pt>
                <c:pt idx="120">
                  <c:v>13.52</c:v>
                </c:pt>
                <c:pt idx="121">
                  <c:v>13.412000000000004</c:v>
                </c:pt>
                <c:pt idx="122">
                  <c:v>12.967000000000002</c:v>
                </c:pt>
                <c:pt idx="123">
                  <c:v>12.713000000000001</c:v>
                </c:pt>
                <c:pt idx="124">
                  <c:v>12.295</c:v>
                </c:pt>
                <c:pt idx="125">
                  <c:v>12.061</c:v>
                </c:pt>
                <c:pt idx="126">
                  <c:v>11.668000000000001</c:v>
                </c:pt>
                <c:pt idx="127">
                  <c:v>11.449</c:v>
                </c:pt>
                <c:pt idx="128">
                  <c:v>11.367000000000004</c:v>
                </c:pt>
                <c:pt idx="129">
                  <c:v>11.153</c:v>
                </c:pt>
                <c:pt idx="130">
                  <c:v>10.787000000000001</c:v>
                </c:pt>
                <c:pt idx="131">
                  <c:v>11.155000000000005</c:v>
                </c:pt>
                <c:pt idx="132">
                  <c:v>10.837</c:v>
                </c:pt>
                <c:pt idx="133">
                  <c:v>11.187000000000001</c:v>
                </c:pt>
                <c:pt idx="134">
                  <c:v>11.072000000000005</c:v>
                </c:pt>
                <c:pt idx="135">
                  <c:v>11.048999999999999</c:v>
                </c:pt>
                <c:pt idx="136">
                  <c:v>10.844000000000001</c:v>
                </c:pt>
                <c:pt idx="137">
                  <c:v>11.231999999999999</c:v>
                </c:pt>
                <c:pt idx="138">
                  <c:v>11.458</c:v>
                </c:pt>
                <c:pt idx="139">
                  <c:v>11.175000000000002</c:v>
                </c:pt>
                <c:pt idx="140">
                  <c:v>11.027000000000001</c:v>
                </c:pt>
                <c:pt idx="141">
                  <c:v>10.322000000000005</c:v>
                </c:pt>
                <c:pt idx="142">
                  <c:v>9.8620000000000072</c:v>
                </c:pt>
                <c:pt idx="143">
                  <c:v>9.76</c:v>
                </c:pt>
                <c:pt idx="144">
                  <c:v>9.3060000000000027</c:v>
                </c:pt>
                <c:pt idx="145">
                  <c:v>9.1160000000000014</c:v>
                </c:pt>
                <c:pt idx="146">
                  <c:v>9.0350000000000001</c:v>
                </c:pt>
                <c:pt idx="147">
                  <c:v>8.7439999999999998</c:v>
                </c:pt>
                <c:pt idx="148">
                  <c:v>8.9040000000000035</c:v>
                </c:pt>
                <c:pt idx="149">
                  <c:v>9.0730000000000004</c:v>
                </c:pt>
                <c:pt idx="150">
                  <c:v>9.4150000000000027</c:v>
                </c:pt>
                <c:pt idx="151">
                  <c:v>9.213000000000001</c:v>
                </c:pt>
                <c:pt idx="152">
                  <c:v>9.270999999999999</c:v>
                </c:pt>
                <c:pt idx="153">
                  <c:v>8.782</c:v>
                </c:pt>
                <c:pt idx="154">
                  <c:v>8.4260000000000002</c:v>
                </c:pt>
                <c:pt idx="155">
                  <c:v>8.2570000000000014</c:v>
                </c:pt>
                <c:pt idx="156">
                  <c:v>8.2289999999999992</c:v>
                </c:pt>
                <c:pt idx="157">
                  <c:v>8.418000000000001</c:v>
                </c:pt>
                <c:pt idx="158">
                  <c:v>8.2449999999999992</c:v>
                </c:pt>
                <c:pt idx="159">
                  <c:v>8.104000000000001</c:v>
                </c:pt>
                <c:pt idx="160">
                  <c:v>8.1860000000000035</c:v>
                </c:pt>
                <c:pt idx="161">
                  <c:v>7.9450000000000003</c:v>
                </c:pt>
                <c:pt idx="162">
                  <c:v>7.7539999999999996</c:v>
                </c:pt>
                <c:pt idx="163">
                  <c:v>7.7569999999999997</c:v>
                </c:pt>
                <c:pt idx="164">
                  <c:v>7.9139999999999997</c:v>
                </c:pt>
                <c:pt idx="165">
                  <c:v>7.64</c:v>
                </c:pt>
                <c:pt idx="166">
                  <c:v>7.383</c:v>
                </c:pt>
                <c:pt idx="167">
                  <c:v>7.5869999999999997</c:v>
                </c:pt>
                <c:pt idx="168">
                  <c:v>7.9050000000000002</c:v>
                </c:pt>
                <c:pt idx="169">
                  <c:v>8.2060000000000013</c:v>
                </c:pt>
                <c:pt idx="170">
                  <c:v>8.7179999999999982</c:v>
                </c:pt>
                <c:pt idx="175">
                  <c:v>7.74</c:v>
                </c:pt>
                <c:pt idx="176">
                  <c:v>7.6289999999999969</c:v>
                </c:pt>
                <c:pt idx="177">
                  <c:v>7.5619999999999985</c:v>
                </c:pt>
                <c:pt idx="178">
                  <c:v>7.4710000000000027</c:v>
                </c:pt>
                <c:pt idx="179">
                  <c:v>7.343</c:v>
                </c:pt>
                <c:pt idx="180">
                  <c:v>7.1509999999999971</c:v>
                </c:pt>
                <c:pt idx="181">
                  <c:v>6.9300000000000024</c:v>
                </c:pt>
                <c:pt idx="182">
                  <c:v>6.5960000000000001</c:v>
                </c:pt>
                <c:pt idx="183">
                  <c:v>6.2290000000000001</c:v>
                </c:pt>
                <c:pt idx="184">
                  <c:v>5.7809999999999997</c:v>
                </c:pt>
                <c:pt idx="185">
                  <c:v>5.5179999999999971</c:v>
                </c:pt>
                <c:pt idx="186">
                  <c:v>5.3069999999999995</c:v>
                </c:pt>
                <c:pt idx="187">
                  <c:v>5.3149999999999977</c:v>
                </c:pt>
                <c:pt idx="188">
                  <c:v>5.2069999999999999</c:v>
                </c:pt>
                <c:pt idx="189">
                  <c:v>5.1739999999999995</c:v>
                </c:pt>
                <c:pt idx="190">
                  <c:v>5.1819999999999995</c:v>
                </c:pt>
                <c:pt idx="191">
                  <c:v>5.2269999999999985</c:v>
                </c:pt>
                <c:pt idx="192">
                  <c:v>5.2480000000000002</c:v>
                </c:pt>
                <c:pt idx="193">
                  <c:v>5.3539999999999974</c:v>
                </c:pt>
                <c:pt idx="194">
                  <c:v>5.522999999999997</c:v>
                </c:pt>
                <c:pt idx="195">
                  <c:v>5.567999999999997</c:v>
                </c:pt>
                <c:pt idx="196">
                  <c:v>5.4370000000000003</c:v>
                </c:pt>
                <c:pt idx="197">
                  <c:v>5.3739999999999997</c:v>
                </c:pt>
                <c:pt idx="198">
                  <c:v>5.4539999999999997</c:v>
                </c:pt>
                <c:pt idx="199">
                  <c:v>5.6469999999999985</c:v>
                </c:pt>
                <c:pt idx="200">
                  <c:v>6.18</c:v>
                </c:pt>
                <c:pt idx="201">
                  <c:v>6.2409999999999997</c:v>
                </c:pt>
                <c:pt idx="202">
                  <c:v>5.7639999999999985</c:v>
                </c:pt>
                <c:pt idx="203">
                  <c:v>5.9489999999999998</c:v>
                </c:pt>
                <c:pt idx="204">
                  <c:v>6.1379999999999972</c:v>
                </c:pt>
                <c:pt idx="205">
                  <c:v>5.95</c:v>
                </c:pt>
                <c:pt idx="206">
                  <c:v>5.6289999999999969</c:v>
                </c:pt>
                <c:pt idx="207">
                  <c:v>5.4239999999999995</c:v>
                </c:pt>
                <c:pt idx="208">
                  <c:v>5.4349999999999996</c:v>
                </c:pt>
                <c:pt idx="209">
                  <c:v>5.6659999999999977</c:v>
                </c:pt>
                <c:pt idx="210">
                  <c:v>5.5810000000000004</c:v>
                </c:pt>
                <c:pt idx="211">
                  <c:v>5.4760000000000026</c:v>
                </c:pt>
                <c:pt idx="212">
                  <c:v>5.9459999999999997</c:v>
                </c:pt>
                <c:pt idx="213">
                  <c:v>6.2910000000000004</c:v>
                </c:pt>
                <c:pt idx="214">
                  <c:v>5.7279999999999971</c:v>
                </c:pt>
                <c:pt idx="215">
                  <c:v>4.9859999999999998</c:v>
                </c:pt>
                <c:pt idx="216">
                  <c:v>5.2720000000000002</c:v>
                </c:pt>
                <c:pt idx="217">
                  <c:v>5.968</c:v>
                </c:pt>
                <c:pt idx="218">
                  <c:v>5.5759999999999996</c:v>
                </c:pt>
                <c:pt idx="219">
                  <c:v>4.8939999999999975</c:v>
                </c:pt>
                <c:pt idx="220">
                  <c:v>4.633</c:v>
                </c:pt>
                <c:pt idx="221">
                  <c:v>4.5669999999999975</c:v>
                </c:pt>
                <c:pt idx="222">
                  <c:v>5.3869999999999996</c:v>
                </c:pt>
                <c:pt idx="223">
                  <c:v>5.702</c:v>
                </c:pt>
                <c:pt idx="224">
                  <c:v>5.2089999999999996</c:v>
                </c:pt>
                <c:pt idx="225">
                  <c:v>4.7089999999999996</c:v>
                </c:pt>
                <c:pt idx="226">
                  <c:v>4.6969999999999974</c:v>
                </c:pt>
                <c:pt idx="227">
                  <c:v>4.7149999999999972</c:v>
                </c:pt>
                <c:pt idx="228">
                  <c:v>5.0939999999999985</c:v>
                </c:pt>
                <c:pt idx="229">
                  <c:v>5.7809999999999997</c:v>
                </c:pt>
                <c:pt idx="230">
                  <c:v>5.5919999999999996</c:v>
                </c:pt>
                <c:pt idx="231">
                  <c:v>5.6869999999999985</c:v>
                </c:pt>
                <c:pt idx="232">
                  <c:v>6.64</c:v>
                </c:pt>
                <c:pt idx="233">
                  <c:v>7.1939999999999973</c:v>
                </c:pt>
                <c:pt idx="234">
                  <c:v>6.7069999999999999</c:v>
                </c:pt>
                <c:pt idx="235">
                  <c:v>5.9370000000000003</c:v>
                </c:pt>
                <c:pt idx="236">
                  <c:v>5.0919999999999996</c:v>
                </c:pt>
                <c:pt idx="237">
                  <c:v>4.1379999999999972</c:v>
                </c:pt>
                <c:pt idx="238">
                  <c:v>3.4509999999999987</c:v>
                </c:pt>
                <c:pt idx="239">
                  <c:v>3.1919999999999997</c:v>
                </c:pt>
                <c:pt idx="240">
                  <c:v>3.165</c:v>
                </c:pt>
                <c:pt idx="241">
                  <c:v>2.9119999999999986</c:v>
                </c:pt>
                <c:pt idx="242">
                  <c:v>2.907</c:v>
                </c:pt>
                <c:pt idx="243">
                  <c:v>2.726</c:v>
                </c:pt>
                <c:pt idx="244">
                  <c:v>2.71</c:v>
                </c:pt>
                <c:pt idx="245">
                  <c:v>2.5819999999999999</c:v>
                </c:pt>
                <c:pt idx="246">
                  <c:v>2.6059999999999999</c:v>
                </c:pt>
                <c:pt idx="247">
                  <c:v>2.5159999999999987</c:v>
                </c:pt>
                <c:pt idx="248">
                  <c:v>2.5019999999999998</c:v>
                </c:pt>
                <c:pt idx="249">
                  <c:v>2.4519999999999986</c:v>
                </c:pt>
                <c:pt idx="250">
                  <c:v>2.3679999999999999</c:v>
                </c:pt>
                <c:pt idx="251">
                  <c:v>2.4179999999999997</c:v>
                </c:pt>
                <c:pt idx="252">
                  <c:v>2.4189999999999987</c:v>
                </c:pt>
                <c:pt idx="253">
                  <c:v>2.4569999999999985</c:v>
                </c:pt>
                <c:pt idx="254">
                  <c:v>2.605</c:v>
                </c:pt>
                <c:pt idx="255">
                  <c:v>2.7359999999999998</c:v>
                </c:pt>
                <c:pt idx="256">
                  <c:v>2.4769999999999985</c:v>
                </c:pt>
                <c:pt idx="257">
                  <c:v>2.6469999999999998</c:v>
                </c:pt>
                <c:pt idx="258">
                  <c:v>3.2250000000000001</c:v>
                </c:pt>
                <c:pt idx="259">
                  <c:v>4.4009999999999998</c:v>
                </c:pt>
                <c:pt idx="260">
                  <c:v>4.7489999999999997</c:v>
                </c:pt>
                <c:pt idx="261">
                  <c:v>4.4779999999999998</c:v>
                </c:pt>
                <c:pt idx="262">
                  <c:v>4.7160000000000002</c:v>
                </c:pt>
                <c:pt idx="263">
                  <c:v>3.7069999999999999</c:v>
                </c:pt>
                <c:pt idx="264">
                  <c:v>3.0339999999999998</c:v>
                </c:pt>
                <c:pt idx="265">
                  <c:v>2.5779999999999998</c:v>
                </c:pt>
                <c:pt idx="266">
                  <c:v>2.2810000000000001</c:v>
                </c:pt>
                <c:pt idx="267">
                  <c:v>2.4529999999999985</c:v>
                </c:pt>
                <c:pt idx="268">
                  <c:v>2.6519999999999997</c:v>
                </c:pt>
                <c:pt idx="269">
                  <c:v>2.569</c:v>
                </c:pt>
                <c:pt idx="270">
                  <c:v>2.8109999999999986</c:v>
                </c:pt>
                <c:pt idx="271">
                  <c:v>2.6440000000000001</c:v>
                </c:pt>
                <c:pt idx="272">
                  <c:v>2.984</c:v>
                </c:pt>
                <c:pt idx="273">
                  <c:v>2.7109999999999999</c:v>
                </c:pt>
                <c:pt idx="274">
                  <c:v>2.5030000000000001</c:v>
                </c:pt>
                <c:pt idx="275">
                  <c:v>2.4459999999999997</c:v>
                </c:pt>
                <c:pt idx="276">
                  <c:v>2.5739999999999998</c:v>
                </c:pt>
                <c:pt idx="277">
                  <c:v>2.5430000000000001</c:v>
                </c:pt>
                <c:pt idx="278">
                  <c:v>2.153</c:v>
                </c:pt>
                <c:pt idx="279">
                  <c:v>2.258</c:v>
                </c:pt>
                <c:pt idx="280">
                  <c:v>2.7280000000000002</c:v>
                </c:pt>
                <c:pt idx="281">
                  <c:v>2.2909999999999999</c:v>
                </c:pt>
                <c:pt idx="282">
                  <c:v>2.2570000000000001</c:v>
                </c:pt>
                <c:pt idx="283">
                  <c:v>2.27</c:v>
                </c:pt>
                <c:pt idx="284">
                  <c:v>2.2680000000000002</c:v>
                </c:pt>
                <c:pt idx="285">
                  <c:v>2.1959999999999997</c:v>
                </c:pt>
                <c:pt idx="286">
                  <c:v>2.1459999999999999</c:v>
                </c:pt>
                <c:pt idx="287">
                  <c:v>2.2229999999999999</c:v>
                </c:pt>
                <c:pt idx="288">
                  <c:v>2.2610000000000001</c:v>
                </c:pt>
                <c:pt idx="289">
                  <c:v>2.294</c:v>
                </c:pt>
                <c:pt idx="290">
                  <c:v>2.3059999999999987</c:v>
                </c:pt>
                <c:pt idx="291">
                  <c:v>2.274</c:v>
                </c:pt>
                <c:pt idx="292">
                  <c:v>2.3309999999999986</c:v>
                </c:pt>
                <c:pt idx="293">
                  <c:v>2.153</c:v>
                </c:pt>
                <c:pt idx="294">
                  <c:v>2.202</c:v>
                </c:pt>
                <c:pt idx="295">
                  <c:v>2.194</c:v>
                </c:pt>
                <c:pt idx="296">
                  <c:v>2.1280000000000001</c:v>
                </c:pt>
                <c:pt idx="297">
                  <c:v>2.089</c:v>
                </c:pt>
                <c:pt idx="298">
                  <c:v>2.0019999999999998</c:v>
                </c:pt>
                <c:pt idx="299">
                  <c:v>2.0789999999999997</c:v>
                </c:pt>
                <c:pt idx="300">
                  <c:v>1.9569999999999999</c:v>
                </c:pt>
                <c:pt idx="301">
                  <c:v>2.0159999999999987</c:v>
                </c:pt>
                <c:pt idx="302">
                  <c:v>2.0189999999999997</c:v>
                </c:pt>
                <c:pt idx="303">
                  <c:v>2.073</c:v>
                </c:pt>
                <c:pt idx="304">
                  <c:v>2.246</c:v>
                </c:pt>
                <c:pt idx="305">
                  <c:v>2.59</c:v>
                </c:pt>
                <c:pt idx="306">
                  <c:v>2.9379999999999997</c:v>
                </c:pt>
                <c:pt idx="307">
                  <c:v>3.222</c:v>
                </c:pt>
                <c:pt idx="308">
                  <c:v>3.1319999999999997</c:v>
                </c:pt>
                <c:pt idx="309">
                  <c:v>2.7669999999999999</c:v>
                </c:pt>
                <c:pt idx="310">
                  <c:v>2.423</c:v>
                </c:pt>
                <c:pt idx="311">
                  <c:v>2.15</c:v>
                </c:pt>
                <c:pt idx="312">
                  <c:v>2.161</c:v>
                </c:pt>
                <c:pt idx="313">
                  <c:v>2.0539999999999998</c:v>
                </c:pt>
                <c:pt idx="314">
                  <c:v>2.0759999999999987</c:v>
                </c:pt>
                <c:pt idx="315">
                  <c:v>2.008</c:v>
                </c:pt>
                <c:pt idx="316">
                  <c:v>1.9460000000000004</c:v>
                </c:pt>
                <c:pt idx="317">
                  <c:v>2.0430000000000001</c:v>
                </c:pt>
                <c:pt idx="318">
                  <c:v>1.9589999999999999</c:v>
                </c:pt>
                <c:pt idx="319">
                  <c:v>1.9569999999999999</c:v>
                </c:pt>
                <c:pt idx="320">
                  <c:v>1.9389999999999998</c:v>
                </c:pt>
                <c:pt idx="321">
                  <c:v>1.9429999999999998</c:v>
                </c:pt>
                <c:pt idx="322">
                  <c:v>1.9500000000000004</c:v>
                </c:pt>
                <c:pt idx="323">
                  <c:v>1.8169999999999993</c:v>
                </c:pt>
                <c:pt idx="324">
                  <c:v>1.851</c:v>
                </c:pt>
                <c:pt idx="325">
                  <c:v>1.8540000000000001</c:v>
                </c:pt>
                <c:pt idx="326">
                  <c:v>2.12</c:v>
                </c:pt>
                <c:pt idx="327">
                  <c:v>2.3529999999999989</c:v>
                </c:pt>
                <c:pt idx="328">
                  <c:v>2.4139999999999997</c:v>
                </c:pt>
                <c:pt idx="329">
                  <c:v>2.3859999999999997</c:v>
                </c:pt>
                <c:pt idx="330">
                  <c:v>2.2280000000000002</c:v>
                </c:pt>
                <c:pt idx="331">
                  <c:v>2.113</c:v>
                </c:pt>
                <c:pt idx="332">
                  <c:v>2.02</c:v>
                </c:pt>
                <c:pt idx="333">
                  <c:v>1.8919999999999992</c:v>
                </c:pt>
                <c:pt idx="334">
                  <c:v>1.843</c:v>
                </c:pt>
                <c:pt idx="335">
                  <c:v>1.7220000000000002</c:v>
                </c:pt>
                <c:pt idx="336">
                  <c:v>1.7389999999999997</c:v>
                </c:pt>
                <c:pt idx="337">
                  <c:v>1.7160000000000002</c:v>
                </c:pt>
                <c:pt idx="338">
                  <c:v>1.645</c:v>
                </c:pt>
                <c:pt idx="339">
                  <c:v>2.843</c:v>
                </c:pt>
                <c:pt idx="340">
                  <c:v>2.024</c:v>
                </c:pt>
                <c:pt idx="341">
                  <c:v>3.661</c:v>
                </c:pt>
                <c:pt idx="342">
                  <c:v>6.4560000000000004</c:v>
                </c:pt>
                <c:pt idx="343">
                  <c:v>9.097999999999999</c:v>
                </c:pt>
                <c:pt idx="344">
                  <c:v>9.965000000000007</c:v>
                </c:pt>
                <c:pt idx="345">
                  <c:v>9.9670000000000005</c:v>
                </c:pt>
                <c:pt idx="346">
                  <c:v>7.5279999999999969</c:v>
                </c:pt>
                <c:pt idx="347">
                  <c:v>5.1629999999999967</c:v>
                </c:pt>
                <c:pt idx="348">
                  <c:v>8.1650000000000027</c:v>
                </c:pt>
                <c:pt idx="349">
                  <c:v>14.013</c:v>
                </c:pt>
                <c:pt idx="350">
                  <c:v>14.803000000000004</c:v>
                </c:pt>
                <c:pt idx="351">
                  <c:v>10.866000000000005</c:v>
                </c:pt>
                <c:pt idx="352">
                  <c:v>12.047999999999998</c:v>
                </c:pt>
                <c:pt idx="353">
                  <c:v>10.909000000000002</c:v>
                </c:pt>
                <c:pt idx="354">
                  <c:v>10.575000000000005</c:v>
                </c:pt>
                <c:pt idx="355">
                  <c:v>10.525</c:v>
                </c:pt>
                <c:pt idx="356">
                  <c:v>10.673</c:v>
                </c:pt>
                <c:pt idx="357">
                  <c:v>14.329000000000002</c:v>
                </c:pt>
                <c:pt idx="358">
                  <c:v>19.815999999999999</c:v>
                </c:pt>
                <c:pt idx="359">
                  <c:v>18.212</c:v>
                </c:pt>
                <c:pt idx="360">
                  <c:v>18.58199999999999</c:v>
                </c:pt>
                <c:pt idx="361">
                  <c:v>17.699000000000005</c:v>
                </c:pt>
                <c:pt idx="362">
                  <c:v>18.481999999999989</c:v>
                </c:pt>
                <c:pt idx="363">
                  <c:v>17.934000000000001</c:v>
                </c:pt>
                <c:pt idx="364">
                  <c:v>17.006</c:v>
                </c:pt>
                <c:pt idx="365">
                  <c:v>16.920999999999989</c:v>
                </c:pt>
                <c:pt idx="366">
                  <c:v>15.824</c:v>
                </c:pt>
                <c:pt idx="367">
                  <c:v>24.018000000000001</c:v>
                </c:pt>
                <c:pt idx="368">
                  <c:v>27.411000000000001</c:v>
                </c:pt>
                <c:pt idx="369">
                  <c:v>26.271999999999988</c:v>
                </c:pt>
                <c:pt idx="370">
                  <c:v>26.399000000000001</c:v>
                </c:pt>
                <c:pt idx="371">
                  <c:v>28.591000000000001</c:v>
                </c:pt>
                <c:pt idx="372">
                  <c:v>26.844999999999999</c:v>
                </c:pt>
                <c:pt idx="373">
                  <c:v>25.687000000000001</c:v>
                </c:pt>
                <c:pt idx="374">
                  <c:v>31.385000000000002</c:v>
                </c:pt>
                <c:pt idx="375">
                  <c:v>42.02</c:v>
                </c:pt>
                <c:pt idx="376">
                  <c:v>40.627000000000002</c:v>
                </c:pt>
                <c:pt idx="377">
                  <c:v>36.818999999999996</c:v>
                </c:pt>
                <c:pt idx="378">
                  <c:v>34.738000000000021</c:v>
                </c:pt>
                <c:pt idx="379">
                  <c:v>32.194000000000003</c:v>
                </c:pt>
                <c:pt idx="380">
                  <c:v>28.911999999999999</c:v>
                </c:pt>
                <c:pt idx="381">
                  <c:v>32.193000000000012</c:v>
                </c:pt>
                <c:pt idx="382">
                  <c:v>35.572000000000003</c:v>
                </c:pt>
                <c:pt idx="383">
                  <c:v>36.553000000000004</c:v>
                </c:pt>
                <c:pt idx="384">
                  <c:v>39.179000000000002</c:v>
                </c:pt>
                <c:pt idx="385">
                  <c:v>38.155000000000001</c:v>
                </c:pt>
                <c:pt idx="386">
                  <c:v>35.037000000000006</c:v>
                </c:pt>
                <c:pt idx="387">
                  <c:v>34.821000000000005</c:v>
                </c:pt>
                <c:pt idx="388">
                  <c:v>36.175000000000011</c:v>
                </c:pt>
                <c:pt idx="389">
                  <c:v>36.086000000000006</c:v>
                </c:pt>
                <c:pt idx="390">
                  <c:v>46.421000000000006</c:v>
                </c:pt>
                <c:pt idx="391">
                  <c:v>48.28</c:v>
                </c:pt>
                <c:pt idx="392">
                  <c:v>44.208000000000013</c:v>
                </c:pt>
                <c:pt idx="393">
                  <c:v>41.111000000000004</c:v>
                </c:pt>
                <c:pt idx="394">
                  <c:v>39.71</c:v>
                </c:pt>
                <c:pt idx="395">
                  <c:v>41.237000000000002</c:v>
                </c:pt>
                <c:pt idx="396">
                  <c:v>43.942</c:v>
                </c:pt>
                <c:pt idx="397">
                  <c:v>47.293000000000013</c:v>
                </c:pt>
                <c:pt idx="398">
                  <c:v>48.772000000000013</c:v>
                </c:pt>
                <c:pt idx="399">
                  <c:v>43.191000000000003</c:v>
                </c:pt>
                <c:pt idx="400">
                  <c:v>50.664000000000001</c:v>
                </c:pt>
                <c:pt idx="401">
                  <c:v>52.712000000000003</c:v>
                </c:pt>
                <c:pt idx="402">
                  <c:v>50.479000000000006</c:v>
                </c:pt>
                <c:pt idx="403">
                  <c:v>49.749000000000002</c:v>
                </c:pt>
                <c:pt idx="404">
                  <c:v>46.452999999999996</c:v>
                </c:pt>
                <c:pt idx="405">
                  <c:v>43.950999999999993</c:v>
                </c:pt>
                <c:pt idx="406">
                  <c:v>56.716000000000001</c:v>
                </c:pt>
                <c:pt idx="407">
                  <c:v>67.233999999999995</c:v>
                </c:pt>
                <c:pt idx="408">
                  <c:v>63.747</c:v>
                </c:pt>
                <c:pt idx="409">
                  <c:v>53.274000000000001</c:v>
                </c:pt>
                <c:pt idx="410">
                  <c:v>54.83</c:v>
                </c:pt>
                <c:pt idx="411">
                  <c:v>53.783000000000001</c:v>
                </c:pt>
                <c:pt idx="412">
                  <c:v>58.720000000000013</c:v>
                </c:pt>
                <c:pt idx="413">
                  <c:v>56.977000000000004</c:v>
                </c:pt>
                <c:pt idx="414">
                  <c:v>63.489000000000004</c:v>
                </c:pt>
                <c:pt idx="415">
                  <c:v>65.012</c:v>
                </c:pt>
                <c:pt idx="416">
                  <c:v>63.508000000000003</c:v>
                </c:pt>
                <c:pt idx="417">
                  <c:v>58.851999999999997</c:v>
                </c:pt>
                <c:pt idx="418">
                  <c:v>59.794000000000011</c:v>
                </c:pt>
                <c:pt idx="419">
                  <c:v>60.339000000000006</c:v>
                </c:pt>
                <c:pt idx="420">
                  <c:v>60.513999999999996</c:v>
                </c:pt>
                <c:pt idx="421">
                  <c:v>59.719000000000001</c:v>
                </c:pt>
                <c:pt idx="422">
                  <c:v>59.220000000000013</c:v>
                </c:pt>
                <c:pt idx="423">
                  <c:v>61.472000000000001</c:v>
                </c:pt>
                <c:pt idx="424">
                  <c:v>67.590999999999994</c:v>
                </c:pt>
                <c:pt idx="425">
                  <c:v>59.565000000000012</c:v>
                </c:pt>
                <c:pt idx="426">
                  <c:v>61.695000000000022</c:v>
                </c:pt>
                <c:pt idx="427">
                  <c:v>66.113</c:v>
                </c:pt>
                <c:pt idx="428">
                  <c:v>75.186999999999998</c:v>
                </c:pt>
                <c:pt idx="429">
                  <c:v>73.853999999999999</c:v>
                </c:pt>
                <c:pt idx="430">
                  <c:v>59.549000000000007</c:v>
                </c:pt>
                <c:pt idx="431">
                  <c:v>62.898000000000003</c:v>
                </c:pt>
                <c:pt idx="432">
                  <c:v>63.512</c:v>
                </c:pt>
                <c:pt idx="433">
                  <c:v>76.218999999999994</c:v>
                </c:pt>
                <c:pt idx="434">
                  <c:v>71.60199999999999</c:v>
                </c:pt>
                <c:pt idx="435">
                  <c:v>66.941000000000045</c:v>
                </c:pt>
                <c:pt idx="440">
                  <c:v>109.024</c:v>
                </c:pt>
                <c:pt idx="441">
                  <c:v>94.072999999999979</c:v>
                </c:pt>
                <c:pt idx="442">
                  <c:v>87.331999999999994</c:v>
                </c:pt>
                <c:pt idx="443">
                  <c:v>88.536000000000001</c:v>
                </c:pt>
                <c:pt idx="444">
                  <c:v>85.566999999999993</c:v>
                </c:pt>
                <c:pt idx="445">
                  <c:v>89.391999999999996</c:v>
                </c:pt>
                <c:pt idx="446">
                  <c:v>91.703000000000003</c:v>
                </c:pt>
                <c:pt idx="447">
                  <c:v>88.85599999999998</c:v>
                </c:pt>
                <c:pt idx="448">
                  <c:v>89.712000000000003</c:v>
                </c:pt>
                <c:pt idx="449">
                  <c:v>94.557999999999993</c:v>
                </c:pt>
                <c:pt idx="450">
                  <c:v>85.581999999999994</c:v>
                </c:pt>
                <c:pt idx="451">
                  <c:v>81.247000000000043</c:v>
                </c:pt>
                <c:pt idx="452">
                  <c:v>80.232000000000014</c:v>
                </c:pt>
                <c:pt idx="453">
                  <c:v>75.164000000000001</c:v>
                </c:pt>
                <c:pt idx="454">
                  <c:v>87.361000000000004</c:v>
                </c:pt>
                <c:pt idx="455">
                  <c:v>90.371999999999986</c:v>
                </c:pt>
                <c:pt idx="456">
                  <c:v>84.668999999999983</c:v>
                </c:pt>
                <c:pt idx="457">
                  <c:v>85.245999999999995</c:v>
                </c:pt>
                <c:pt idx="458">
                  <c:v>76.842000000000013</c:v>
                </c:pt>
                <c:pt idx="459">
                  <c:v>81.789000000000001</c:v>
                </c:pt>
                <c:pt idx="460">
                  <c:v>85.703000000000003</c:v>
                </c:pt>
                <c:pt idx="461">
                  <c:v>88.545000000000002</c:v>
                </c:pt>
                <c:pt idx="462">
                  <c:v>83.819000000000003</c:v>
                </c:pt>
                <c:pt idx="463">
                  <c:v>84.581999999999994</c:v>
                </c:pt>
                <c:pt idx="464">
                  <c:v>86.498000000000005</c:v>
                </c:pt>
                <c:pt idx="465">
                  <c:v>83.215999999999994</c:v>
                </c:pt>
                <c:pt idx="466">
                  <c:v>87.174999999999983</c:v>
                </c:pt>
                <c:pt idx="467">
                  <c:v>94.257999999999996</c:v>
                </c:pt>
                <c:pt idx="468">
                  <c:v>85.536000000000001</c:v>
                </c:pt>
                <c:pt idx="469">
                  <c:v>91.685999999999979</c:v>
                </c:pt>
                <c:pt idx="470">
                  <c:v>96.28</c:v>
                </c:pt>
                <c:pt idx="471">
                  <c:v>90.85199999999999</c:v>
                </c:pt>
                <c:pt idx="472">
                  <c:v>86.79</c:v>
                </c:pt>
                <c:pt idx="473">
                  <c:v>86.759</c:v>
                </c:pt>
                <c:pt idx="474">
                  <c:v>71.082999999999998</c:v>
                </c:pt>
                <c:pt idx="475">
                  <c:v>73.211000000000027</c:v>
                </c:pt>
                <c:pt idx="476">
                  <c:v>83.01</c:v>
                </c:pt>
                <c:pt idx="477">
                  <c:v>86.927999999999997</c:v>
                </c:pt>
                <c:pt idx="478">
                  <c:v>80.512</c:v>
                </c:pt>
                <c:pt idx="479">
                  <c:v>79.242000000000004</c:v>
                </c:pt>
                <c:pt idx="480">
                  <c:v>77.975999999999999</c:v>
                </c:pt>
                <c:pt idx="481">
                  <c:v>75.967000000000027</c:v>
                </c:pt>
                <c:pt idx="482">
                  <c:v>82.945000000000007</c:v>
                </c:pt>
                <c:pt idx="483">
                  <c:v>80.423000000000002</c:v>
                </c:pt>
                <c:pt idx="484">
                  <c:v>90.186999999999998</c:v>
                </c:pt>
                <c:pt idx="485">
                  <c:v>91.744000000000042</c:v>
                </c:pt>
                <c:pt idx="486">
                  <c:v>93.97</c:v>
                </c:pt>
                <c:pt idx="487">
                  <c:v>80.132999999999981</c:v>
                </c:pt>
                <c:pt idx="488">
                  <c:v>79.194000000000003</c:v>
                </c:pt>
                <c:pt idx="489">
                  <c:v>81.531999999999996</c:v>
                </c:pt>
                <c:pt idx="490">
                  <c:v>81.316000000000003</c:v>
                </c:pt>
                <c:pt idx="491">
                  <c:v>83.025999999999982</c:v>
                </c:pt>
                <c:pt idx="492">
                  <c:v>86.024999999999991</c:v>
                </c:pt>
                <c:pt idx="493">
                  <c:v>79.945000000000007</c:v>
                </c:pt>
                <c:pt idx="494">
                  <c:v>80.403000000000006</c:v>
                </c:pt>
                <c:pt idx="495">
                  <c:v>85.342000000000013</c:v>
                </c:pt>
                <c:pt idx="496">
                  <c:v>83.924999999999997</c:v>
                </c:pt>
                <c:pt idx="497">
                  <c:v>80.430999999999997</c:v>
                </c:pt>
                <c:pt idx="498">
                  <c:v>79.327999999999989</c:v>
                </c:pt>
                <c:pt idx="499">
                  <c:v>77.414000000000044</c:v>
                </c:pt>
                <c:pt idx="500">
                  <c:v>79.982000000000014</c:v>
                </c:pt>
                <c:pt idx="501">
                  <c:v>78.754999999999995</c:v>
                </c:pt>
                <c:pt idx="502">
                  <c:v>81.637999999999991</c:v>
                </c:pt>
                <c:pt idx="507">
                  <c:v>106.806</c:v>
                </c:pt>
                <c:pt idx="508">
                  <c:v>111.65900000000001</c:v>
                </c:pt>
                <c:pt idx="509">
                  <c:v>112.902</c:v>
                </c:pt>
                <c:pt idx="510">
                  <c:v>102.989</c:v>
                </c:pt>
                <c:pt idx="511">
                  <c:v>92.08</c:v>
                </c:pt>
                <c:pt idx="512">
                  <c:v>92.301000000000002</c:v>
                </c:pt>
                <c:pt idx="513">
                  <c:v>95.866</c:v>
                </c:pt>
                <c:pt idx="514">
                  <c:v>97.718999999999994</c:v>
                </c:pt>
                <c:pt idx="515">
                  <c:v>87.627999999999986</c:v>
                </c:pt>
                <c:pt idx="516">
                  <c:v>81.721000000000004</c:v>
                </c:pt>
                <c:pt idx="517">
                  <c:v>86.066999999999993</c:v>
                </c:pt>
                <c:pt idx="518">
                  <c:v>100.51300000000002</c:v>
                </c:pt>
                <c:pt idx="519">
                  <c:v>91.524999999999991</c:v>
                </c:pt>
                <c:pt idx="520">
                  <c:v>93.442000000000007</c:v>
                </c:pt>
                <c:pt idx="521">
                  <c:v>91.908000000000001</c:v>
                </c:pt>
                <c:pt idx="522">
                  <c:v>92.971999999999994</c:v>
                </c:pt>
                <c:pt idx="523">
                  <c:v>90.36</c:v>
                </c:pt>
                <c:pt idx="524">
                  <c:v>89.887999999999991</c:v>
                </c:pt>
                <c:pt idx="525">
                  <c:v>93.85899999999998</c:v>
                </c:pt>
                <c:pt idx="526">
                  <c:v>94.155999999999963</c:v>
                </c:pt>
                <c:pt idx="527">
                  <c:v>84.48</c:v>
                </c:pt>
                <c:pt idx="528">
                  <c:v>82.801999999999992</c:v>
                </c:pt>
                <c:pt idx="529">
                  <c:v>84.442000000000007</c:v>
                </c:pt>
                <c:pt idx="530">
                  <c:v>89.418000000000006</c:v>
                </c:pt>
                <c:pt idx="531">
                  <c:v>93.52</c:v>
                </c:pt>
                <c:pt idx="532">
                  <c:v>79.465999999999994</c:v>
                </c:pt>
                <c:pt idx="533">
                  <c:v>70.235000000000014</c:v>
                </c:pt>
                <c:pt idx="534">
                  <c:v>75.819000000000003</c:v>
                </c:pt>
                <c:pt idx="535">
                  <c:v>82.60599999999998</c:v>
                </c:pt>
                <c:pt idx="536">
                  <c:v>78.691999999999993</c:v>
                </c:pt>
                <c:pt idx="537">
                  <c:v>87.85599999999998</c:v>
                </c:pt>
                <c:pt idx="538">
                  <c:v>88.438000000000002</c:v>
                </c:pt>
                <c:pt idx="539">
                  <c:v>82.100999999999999</c:v>
                </c:pt>
                <c:pt idx="540">
                  <c:v>83.274000000000001</c:v>
                </c:pt>
                <c:pt idx="541">
                  <c:v>82.266999999999996</c:v>
                </c:pt>
                <c:pt idx="542">
                  <c:v>79.455000000000013</c:v>
                </c:pt>
                <c:pt idx="543">
                  <c:v>78.631</c:v>
                </c:pt>
                <c:pt idx="544">
                  <c:v>82.582999999999998</c:v>
                </c:pt>
                <c:pt idx="545">
                  <c:v>82.482000000000014</c:v>
                </c:pt>
                <c:pt idx="546">
                  <c:v>85.771999999999991</c:v>
                </c:pt>
                <c:pt idx="547">
                  <c:v>83.527999999999992</c:v>
                </c:pt>
                <c:pt idx="548">
                  <c:v>73.10599999999998</c:v>
                </c:pt>
                <c:pt idx="549">
                  <c:v>71.11</c:v>
                </c:pt>
                <c:pt idx="550">
                  <c:v>74.331999999999994</c:v>
                </c:pt>
                <c:pt idx="551">
                  <c:v>79.206000000000003</c:v>
                </c:pt>
                <c:pt idx="552">
                  <c:v>84.138999999999982</c:v>
                </c:pt>
                <c:pt idx="553">
                  <c:v>81.941000000000045</c:v>
                </c:pt>
                <c:pt idx="554">
                  <c:v>72.485000000000014</c:v>
                </c:pt>
                <c:pt idx="555">
                  <c:v>72.281999999999996</c:v>
                </c:pt>
                <c:pt idx="556">
                  <c:v>77.668999999999983</c:v>
                </c:pt>
                <c:pt idx="557">
                  <c:v>79.89</c:v>
                </c:pt>
                <c:pt idx="558">
                  <c:v>75.899000000000001</c:v>
                </c:pt>
                <c:pt idx="559">
                  <c:v>81.768000000000001</c:v>
                </c:pt>
                <c:pt idx="560">
                  <c:v>81.949000000000026</c:v>
                </c:pt>
                <c:pt idx="561">
                  <c:v>79.046999999999997</c:v>
                </c:pt>
                <c:pt idx="562">
                  <c:v>76.697999999999993</c:v>
                </c:pt>
                <c:pt idx="563">
                  <c:v>76.467000000000027</c:v>
                </c:pt>
                <c:pt idx="564">
                  <c:v>80.956000000000003</c:v>
                </c:pt>
                <c:pt idx="570">
                  <c:v>104.66200000000001</c:v>
                </c:pt>
                <c:pt idx="571">
                  <c:v>105.96299999999999</c:v>
                </c:pt>
                <c:pt idx="572">
                  <c:v>100.80800000000001</c:v>
                </c:pt>
                <c:pt idx="573">
                  <c:v>101.881</c:v>
                </c:pt>
                <c:pt idx="574">
                  <c:v>101.399</c:v>
                </c:pt>
                <c:pt idx="575">
                  <c:v>102.75</c:v>
                </c:pt>
                <c:pt idx="576">
                  <c:v>87.462999999999994</c:v>
                </c:pt>
                <c:pt idx="577">
                  <c:v>90.150999999999982</c:v>
                </c:pt>
                <c:pt idx="578">
                  <c:v>87.577999999999989</c:v>
                </c:pt>
                <c:pt idx="579">
                  <c:v>90.462999999999994</c:v>
                </c:pt>
                <c:pt idx="580">
                  <c:v>91.549000000000007</c:v>
                </c:pt>
                <c:pt idx="581">
                  <c:v>87.584999999999994</c:v>
                </c:pt>
                <c:pt idx="582">
                  <c:v>83.638999999999982</c:v>
                </c:pt>
                <c:pt idx="583">
                  <c:v>83.617999999999995</c:v>
                </c:pt>
                <c:pt idx="584">
                  <c:v>88.897999999999996</c:v>
                </c:pt>
                <c:pt idx="585">
                  <c:v>83.712000000000003</c:v>
                </c:pt>
                <c:pt idx="586">
                  <c:v>73.69</c:v>
                </c:pt>
                <c:pt idx="587">
                  <c:v>74.452000000000012</c:v>
                </c:pt>
                <c:pt idx="588">
                  <c:v>74.631</c:v>
                </c:pt>
                <c:pt idx="589">
                  <c:v>78.542000000000002</c:v>
                </c:pt>
                <c:pt idx="590">
                  <c:v>79.600999999999999</c:v>
                </c:pt>
                <c:pt idx="591">
                  <c:v>80.456000000000003</c:v>
                </c:pt>
                <c:pt idx="592">
                  <c:v>88.332999999999998</c:v>
                </c:pt>
                <c:pt idx="593">
                  <c:v>78.548000000000002</c:v>
                </c:pt>
                <c:pt idx="594">
                  <c:v>80.549000000000007</c:v>
                </c:pt>
                <c:pt idx="595">
                  <c:v>75.527999999999992</c:v>
                </c:pt>
                <c:pt idx="596">
                  <c:v>76.566999999999993</c:v>
                </c:pt>
                <c:pt idx="597">
                  <c:v>87.680999999999983</c:v>
                </c:pt>
                <c:pt idx="598">
                  <c:v>82.34</c:v>
                </c:pt>
                <c:pt idx="599">
                  <c:v>78.298000000000002</c:v>
                </c:pt>
                <c:pt idx="600">
                  <c:v>76.732000000000014</c:v>
                </c:pt>
                <c:pt idx="601">
                  <c:v>77.678999999999988</c:v>
                </c:pt>
                <c:pt idx="602">
                  <c:v>80.831000000000003</c:v>
                </c:pt>
                <c:pt idx="603">
                  <c:v>76.658999999999978</c:v>
                </c:pt>
                <c:pt idx="604">
                  <c:v>79.134</c:v>
                </c:pt>
                <c:pt idx="605">
                  <c:v>79.848000000000013</c:v>
                </c:pt>
                <c:pt idx="606">
                  <c:v>76.08</c:v>
                </c:pt>
                <c:pt idx="607">
                  <c:v>78.967000000000027</c:v>
                </c:pt>
                <c:pt idx="608">
                  <c:v>78.450999999999993</c:v>
                </c:pt>
                <c:pt idx="609">
                  <c:v>88.024999999999991</c:v>
                </c:pt>
                <c:pt idx="610">
                  <c:v>75.072999999999979</c:v>
                </c:pt>
                <c:pt idx="611">
                  <c:v>82.266999999999996</c:v>
                </c:pt>
                <c:pt idx="612">
                  <c:v>83.384999999999991</c:v>
                </c:pt>
                <c:pt idx="613">
                  <c:v>80.611999999999995</c:v>
                </c:pt>
                <c:pt idx="614">
                  <c:v>79.424999999999997</c:v>
                </c:pt>
                <c:pt idx="615">
                  <c:v>75.304999999999993</c:v>
                </c:pt>
                <c:pt idx="616">
                  <c:v>75.09</c:v>
                </c:pt>
                <c:pt idx="617">
                  <c:v>80.634999999999991</c:v>
                </c:pt>
                <c:pt idx="618">
                  <c:v>82.864000000000004</c:v>
                </c:pt>
                <c:pt idx="619">
                  <c:v>83.881999999999991</c:v>
                </c:pt>
                <c:pt idx="620">
                  <c:v>82.167999999999992</c:v>
                </c:pt>
                <c:pt idx="621">
                  <c:v>77.845000000000013</c:v>
                </c:pt>
                <c:pt idx="622">
                  <c:v>78.700999999999993</c:v>
                </c:pt>
                <c:pt idx="623">
                  <c:v>70.677999999999983</c:v>
                </c:pt>
                <c:pt idx="624">
                  <c:v>70.164999999999992</c:v>
                </c:pt>
                <c:pt idx="625">
                  <c:v>71.777000000000001</c:v>
                </c:pt>
                <c:pt idx="626">
                  <c:v>80.768000000000001</c:v>
                </c:pt>
                <c:pt idx="627">
                  <c:v>75.03</c:v>
                </c:pt>
                <c:pt idx="628">
                  <c:v>69.757999999999996</c:v>
                </c:pt>
                <c:pt idx="629">
                  <c:v>74.084000000000003</c:v>
                </c:pt>
                <c:pt idx="630">
                  <c:v>77.924000000000007</c:v>
                </c:pt>
                <c:pt idx="631">
                  <c:v>69.766000000000005</c:v>
                </c:pt>
                <c:pt idx="636">
                  <c:v>96.77</c:v>
                </c:pt>
                <c:pt idx="637">
                  <c:v>93.784999999999997</c:v>
                </c:pt>
                <c:pt idx="638">
                  <c:v>98.681999999999988</c:v>
                </c:pt>
                <c:pt idx="639">
                  <c:v>85.346999999999994</c:v>
                </c:pt>
                <c:pt idx="640">
                  <c:v>82.688999999999979</c:v>
                </c:pt>
                <c:pt idx="641">
                  <c:v>81.912000000000006</c:v>
                </c:pt>
                <c:pt idx="642">
                  <c:v>82.899000000000001</c:v>
                </c:pt>
                <c:pt idx="643">
                  <c:v>76.722999999999999</c:v>
                </c:pt>
                <c:pt idx="644">
                  <c:v>75.144000000000005</c:v>
                </c:pt>
                <c:pt idx="645">
                  <c:v>77.48</c:v>
                </c:pt>
                <c:pt idx="646">
                  <c:v>72.89</c:v>
                </c:pt>
                <c:pt idx="647">
                  <c:v>79.007000000000005</c:v>
                </c:pt>
                <c:pt idx="648">
                  <c:v>81.277999999999992</c:v>
                </c:pt>
                <c:pt idx="649">
                  <c:v>76.222999999999999</c:v>
                </c:pt>
                <c:pt idx="650">
                  <c:v>76.831999999999994</c:v>
                </c:pt>
                <c:pt idx="651">
                  <c:v>72.8</c:v>
                </c:pt>
                <c:pt idx="652">
                  <c:v>71.198999999999998</c:v>
                </c:pt>
                <c:pt idx="653">
                  <c:v>70.506</c:v>
                </c:pt>
                <c:pt idx="654">
                  <c:v>65.224000000000004</c:v>
                </c:pt>
                <c:pt idx="655">
                  <c:v>70.19</c:v>
                </c:pt>
                <c:pt idx="656">
                  <c:v>70.521999999999991</c:v>
                </c:pt>
                <c:pt idx="657">
                  <c:v>71.161999999999992</c:v>
                </c:pt>
                <c:pt idx="658">
                  <c:v>71.894999999999996</c:v>
                </c:pt>
                <c:pt idx="659">
                  <c:v>81.259</c:v>
                </c:pt>
                <c:pt idx="660">
                  <c:v>78.974000000000004</c:v>
                </c:pt>
                <c:pt idx="661">
                  <c:v>75.2</c:v>
                </c:pt>
                <c:pt idx="662">
                  <c:v>79.342000000000013</c:v>
                </c:pt>
                <c:pt idx="663">
                  <c:v>76.946000000000026</c:v>
                </c:pt>
                <c:pt idx="664">
                  <c:v>72.478999999999999</c:v>
                </c:pt>
                <c:pt idx="665">
                  <c:v>75.853999999999999</c:v>
                </c:pt>
                <c:pt idx="666">
                  <c:v>69.364000000000004</c:v>
                </c:pt>
                <c:pt idx="667">
                  <c:v>71.194000000000003</c:v>
                </c:pt>
                <c:pt idx="668">
                  <c:v>79.042000000000002</c:v>
                </c:pt>
                <c:pt idx="669">
                  <c:v>76.28</c:v>
                </c:pt>
                <c:pt idx="670">
                  <c:v>77.652999999999963</c:v>
                </c:pt>
                <c:pt idx="671">
                  <c:v>77.676999999999978</c:v>
                </c:pt>
                <c:pt idx="672">
                  <c:v>72.655999999999963</c:v>
                </c:pt>
                <c:pt idx="673">
                  <c:v>75.504999999999995</c:v>
                </c:pt>
                <c:pt idx="674">
                  <c:v>86.802999999999983</c:v>
                </c:pt>
                <c:pt idx="675">
                  <c:v>77.837000000000003</c:v>
                </c:pt>
                <c:pt idx="676">
                  <c:v>76.218999999999994</c:v>
                </c:pt>
                <c:pt idx="677">
                  <c:v>75.884999999999991</c:v>
                </c:pt>
                <c:pt idx="678">
                  <c:v>76.046000000000006</c:v>
                </c:pt>
                <c:pt idx="679">
                  <c:v>76.471000000000004</c:v>
                </c:pt>
                <c:pt idx="680">
                  <c:v>65.823999999999998</c:v>
                </c:pt>
                <c:pt idx="681">
                  <c:v>65.215000000000003</c:v>
                </c:pt>
                <c:pt idx="682">
                  <c:v>62.823</c:v>
                </c:pt>
                <c:pt idx="683">
                  <c:v>66.406999999999996</c:v>
                </c:pt>
                <c:pt idx="684">
                  <c:v>74.209999999999994</c:v>
                </c:pt>
                <c:pt idx="685">
                  <c:v>79.988</c:v>
                </c:pt>
                <c:pt idx="686">
                  <c:v>75.88</c:v>
                </c:pt>
                <c:pt idx="687">
                  <c:v>78.802999999999983</c:v>
                </c:pt>
                <c:pt idx="688">
                  <c:v>79.561000000000007</c:v>
                </c:pt>
                <c:pt idx="689">
                  <c:v>83.185999999999979</c:v>
                </c:pt>
                <c:pt idx="690">
                  <c:v>84.801000000000002</c:v>
                </c:pt>
                <c:pt idx="691">
                  <c:v>76.725999999999999</c:v>
                </c:pt>
                <c:pt idx="692">
                  <c:v>82.186999999999998</c:v>
                </c:pt>
                <c:pt idx="693">
                  <c:v>76.492000000000004</c:v>
                </c:pt>
                <c:pt idx="694">
                  <c:v>72.73</c:v>
                </c:pt>
                <c:pt idx="695">
                  <c:v>83.909000000000006</c:v>
                </c:pt>
                <c:pt idx="696">
                  <c:v>83.408000000000001</c:v>
                </c:pt>
                <c:pt idx="697">
                  <c:v>81.254999999999995</c:v>
                </c:pt>
                <c:pt idx="698">
                  <c:v>78.978999999999999</c:v>
                </c:pt>
                <c:pt idx="699">
                  <c:v>76.616</c:v>
                </c:pt>
                <c:pt idx="700">
                  <c:v>78.85899999999998</c:v>
                </c:pt>
                <c:pt idx="701">
                  <c:v>81.013999999999996</c:v>
                </c:pt>
                <c:pt idx="702">
                  <c:v>86.35</c:v>
                </c:pt>
                <c:pt idx="703">
                  <c:v>78.106999999999999</c:v>
                </c:pt>
                <c:pt idx="704">
                  <c:v>76.574999999999989</c:v>
                </c:pt>
                <c:pt idx="705">
                  <c:v>74.669999999999987</c:v>
                </c:pt>
                <c:pt idx="706">
                  <c:v>74.975999999999999</c:v>
                </c:pt>
                <c:pt idx="707">
                  <c:v>79.10199999999999</c:v>
                </c:pt>
                <c:pt idx="708">
                  <c:v>91.754000000000005</c:v>
                </c:pt>
                <c:pt idx="709">
                  <c:v>75.628999999999962</c:v>
                </c:pt>
                <c:pt idx="714">
                  <c:v>91.316000000000003</c:v>
                </c:pt>
                <c:pt idx="715">
                  <c:v>90.765000000000001</c:v>
                </c:pt>
                <c:pt idx="716">
                  <c:v>90.004000000000005</c:v>
                </c:pt>
                <c:pt idx="717">
                  <c:v>91.915000000000006</c:v>
                </c:pt>
                <c:pt idx="718">
                  <c:v>85.727000000000004</c:v>
                </c:pt>
                <c:pt idx="719">
                  <c:v>91.974999999999994</c:v>
                </c:pt>
                <c:pt idx="720">
                  <c:v>76.714000000000027</c:v>
                </c:pt>
                <c:pt idx="721">
                  <c:v>80.266999999999996</c:v>
                </c:pt>
                <c:pt idx="722">
                  <c:v>82.266000000000005</c:v>
                </c:pt>
                <c:pt idx="723">
                  <c:v>75.164000000000001</c:v>
                </c:pt>
                <c:pt idx="724">
                  <c:v>77.043000000000006</c:v>
                </c:pt>
                <c:pt idx="725">
                  <c:v>84.065000000000012</c:v>
                </c:pt>
                <c:pt idx="726">
                  <c:v>87.453000000000003</c:v>
                </c:pt>
                <c:pt idx="727">
                  <c:v>77.63</c:v>
                </c:pt>
                <c:pt idx="728">
                  <c:v>77.75</c:v>
                </c:pt>
                <c:pt idx="729">
                  <c:v>75.664999999999992</c:v>
                </c:pt>
                <c:pt idx="730">
                  <c:v>72.614999999999995</c:v>
                </c:pt>
                <c:pt idx="731">
                  <c:v>77.563999999999993</c:v>
                </c:pt>
                <c:pt idx="732">
                  <c:v>77.411000000000044</c:v>
                </c:pt>
                <c:pt idx="733">
                  <c:v>74.515000000000001</c:v>
                </c:pt>
                <c:pt idx="734">
                  <c:v>76.778999999999982</c:v>
                </c:pt>
                <c:pt idx="735">
                  <c:v>80.774999999999991</c:v>
                </c:pt>
                <c:pt idx="736">
                  <c:v>73.02</c:v>
                </c:pt>
                <c:pt idx="737">
                  <c:v>75.745999999999995</c:v>
                </c:pt>
                <c:pt idx="738">
                  <c:v>68.027000000000001</c:v>
                </c:pt>
                <c:pt idx="739">
                  <c:v>72.423000000000002</c:v>
                </c:pt>
                <c:pt idx="740">
                  <c:v>80.652999999999963</c:v>
                </c:pt>
                <c:pt idx="741">
                  <c:v>84.307999999999993</c:v>
                </c:pt>
                <c:pt idx="742">
                  <c:v>74.872999999999962</c:v>
                </c:pt>
                <c:pt idx="743">
                  <c:v>71.430000000000007</c:v>
                </c:pt>
                <c:pt idx="744">
                  <c:v>71.031000000000006</c:v>
                </c:pt>
                <c:pt idx="745">
                  <c:v>69.824999999999989</c:v>
                </c:pt>
                <c:pt idx="746">
                  <c:v>70.244000000000042</c:v>
                </c:pt>
                <c:pt idx="747">
                  <c:v>63.838000000000001</c:v>
                </c:pt>
                <c:pt idx="748">
                  <c:v>63.111000000000004</c:v>
                </c:pt>
                <c:pt idx="749">
                  <c:v>74.02</c:v>
                </c:pt>
                <c:pt idx="750">
                  <c:v>76.498999999999995</c:v>
                </c:pt>
                <c:pt idx="751">
                  <c:v>79.233000000000004</c:v>
                </c:pt>
                <c:pt idx="752">
                  <c:v>76.985000000000014</c:v>
                </c:pt>
                <c:pt idx="753">
                  <c:v>79.751999999999995</c:v>
                </c:pt>
                <c:pt idx="754">
                  <c:v>75.736000000000004</c:v>
                </c:pt>
                <c:pt idx="755">
                  <c:v>76.111000000000004</c:v>
                </c:pt>
                <c:pt idx="756">
                  <c:v>78.437000000000026</c:v>
                </c:pt>
                <c:pt idx="757">
                  <c:v>71.151999999999987</c:v>
                </c:pt>
                <c:pt idx="758">
                  <c:v>72.028999999999982</c:v>
                </c:pt>
                <c:pt idx="759">
                  <c:v>72.23</c:v>
                </c:pt>
                <c:pt idx="760">
                  <c:v>71.55</c:v>
                </c:pt>
                <c:pt idx="761">
                  <c:v>74.453000000000003</c:v>
                </c:pt>
                <c:pt idx="762">
                  <c:v>69.3</c:v>
                </c:pt>
                <c:pt idx="763">
                  <c:v>61.302</c:v>
                </c:pt>
                <c:pt idx="764">
                  <c:v>62.666000000000011</c:v>
                </c:pt>
                <c:pt idx="765">
                  <c:v>67.944000000000045</c:v>
                </c:pt>
                <c:pt idx="766">
                  <c:v>68.769000000000005</c:v>
                </c:pt>
                <c:pt idx="767">
                  <c:v>72.037999999999997</c:v>
                </c:pt>
                <c:pt idx="768">
                  <c:v>68.961000000000027</c:v>
                </c:pt>
                <c:pt idx="769">
                  <c:v>66.11999999999999</c:v>
                </c:pt>
                <c:pt idx="770">
                  <c:v>70.513000000000005</c:v>
                </c:pt>
                <c:pt idx="771">
                  <c:v>72.578999999999979</c:v>
                </c:pt>
                <c:pt idx="772">
                  <c:v>70.203999999999994</c:v>
                </c:pt>
                <c:pt idx="773">
                  <c:v>70.232000000000014</c:v>
                </c:pt>
                <c:pt idx="774">
                  <c:v>72.697999999999993</c:v>
                </c:pt>
                <c:pt idx="775">
                  <c:v>65.501999999999995</c:v>
                </c:pt>
                <c:pt idx="776">
                  <c:v>67.11999999999999</c:v>
                </c:pt>
                <c:pt idx="777">
                  <c:v>64.853999999999999</c:v>
                </c:pt>
                <c:pt idx="778">
                  <c:v>62.063000000000002</c:v>
                </c:pt>
                <c:pt idx="779">
                  <c:v>68.10499999999999</c:v>
                </c:pt>
                <c:pt idx="780">
                  <c:v>72.149999999999991</c:v>
                </c:pt>
                <c:pt idx="781">
                  <c:v>69.150999999999982</c:v>
                </c:pt>
                <c:pt idx="782">
                  <c:v>66.899000000000001</c:v>
                </c:pt>
                <c:pt idx="783">
                  <c:v>63.532000000000011</c:v>
                </c:pt>
                <c:pt idx="784">
                  <c:v>62.421000000000006</c:v>
                </c:pt>
                <c:pt idx="785">
                  <c:v>59.717000000000006</c:v>
                </c:pt>
                <c:pt idx="790">
                  <c:v>96.137</c:v>
                </c:pt>
                <c:pt idx="791">
                  <c:v>92.717000000000027</c:v>
                </c:pt>
                <c:pt idx="792">
                  <c:v>105.21599999999999</c:v>
                </c:pt>
                <c:pt idx="793">
                  <c:v>90.366</c:v>
                </c:pt>
                <c:pt idx="794">
                  <c:v>97.215999999999994</c:v>
                </c:pt>
                <c:pt idx="795">
                  <c:v>92.346000000000004</c:v>
                </c:pt>
                <c:pt idx="796">
                  <c:v>84.510999999999996</c:v>
                </c:pt>
                <c:pt idx="797">
                  <c:v>91.251999999999995</c:v>
                </c:pt>
                <c:pt idx="798">
                  <c:v>82.043000000000006</c:v>
                </c:pt>
                <c:pt idx="799">
                  <c:v>76.628999999999962</c:v>
                </c:pt>
                <c:pt idx="800">
                  <c:v>80.965999999999994</c:v>
                </c:pt>
                <c:pt idx="801">
                  <c:v>79.603999999999999</c:v>
                </c:pt>
                <c:pt idx="802">
                  <c:v>72.61</c:v>
                </c:pt>
                <c:pt idx="803">
                  <c:v>77.423000000000002</c:v>
                </c:pt>
                <c:pt idx="804">
                  <c:v>77.736999999999995</c:v>
                </c:pt>
                <c:pt idx="805">
                  <c:v>70.126999999999981</c:v>
                </c:pt>
                <c:pt idx="806">
                  <c:v>73.045000000000002</c:v>
                </c:pt>
                <c:pt idx="807">
                  <c:v>75.381999999999991</c:v>
                </c:pt>
                <c:pt idx="808">
                  <c:v>74.131</c:v>
                </c:pt>
                <c:pt idx="809">
                  <c:v>65.885999999999981</c:v>
                </c:pt>
                <c:pt idx="810">
                  <c:v>66.778999999999982</c:v>
                </c:pt>
                <c:pt idx="811">
                  <c:v>69.709999999999994</c:v>
                </c:pt>
                <c:pt idx="812">
                  <c:v>70.203000000000003</c:v>
                </c:pt>
                <c:pt idx="813">
                  <c:v>70.385999999999981</c:v>
                </c:pt>
                <c:pt idx="814">
                  <c:v>65.254000000000005</c:v>
                </c:pt>
                <c:pt idx="815">
                  <c:v>69.510999999999996</c:v>
                </c:pt>
                <c:pt idx="816">
                  <c:v>63.037000000000006</c:v>
                </c:pt>
                <c:pt idx="817">
                  <c:v>66.444000000000045</c:v>
                </c:pt>
                <c:pt idx="818">
                  <c:v>69.197999999999993</c:v>
                </c:pt>
                <c:pt idx="819">
                  <c:v>61.945</c:v>
                </c:pt>
                <c:pt idx="820">
                  <c:v>65.965999999999994</c:v>
                </c:pt>
                <c:pt idx="821">
                  <c:v>69.774000000000001</c:v>
                </c:pt>
                <c:pt idx="822">
                  <c:v>69.548000000000002</c:v>
                </c:pt>
                <c:pt idx="823">
                  <c:v>65.405000000000001</c:v>
                </c:pt>
                <c:pt idx="824">
                  <c:v>72.066999999999993</c:v>
                </c:pt>
                <c:pt idx="825">
                  <c:v>68.181999999999988</c:v>
                </c:pt>
                <c:pt idx="826">
                  <c:v>65.247000000000043</c:v>
                </c:pt>
                <c:pt idx="827">
                  <c:v>70.257999999999996</c:v>
                </c:pt>
                <c:pt idx="828">
                  <c:v>72.977999999999994</c:v>
                </c:pt>
                <c:pt idx="829">
                  <c:v>69.006</c:v>
                </c:pt>
                <c:pt idx="830">
                  <c:v>61.77</c:v>
                </c:pt>
                <c:pt idx="831">
                  <c:v>61.926000000000002</c:v>
                </c:pt>
                <c:pt idx="832">
                  <c:v>63.955999999999996</c:v>
                </c:pt>
                <c:pt idx="833">
                  <c:v>69.774999999999991</c:v>
                </c:pt>
                <c:pt idx="834">
                  <c:v>70.815000000000012</c:v>
                </c:pt>
                <c:pt idx="835">
                  <c:v>64.480999999999995</c:v>
                </c:pt>
                <c:pt idx="836">
                  <c:v>74.85299999999998</c:v>
                </c:pt>
                <c:pt idx="837">
                  <c:v>76.471999999999994</c:v>
                </c:pt>
                <c:pt idx="838">
                  <c:v>64.924000000000007</c:v>
                </c:pt>
                <c:pt idx="839">
                  <c:v>74.584000000000003</c:v>
                </c:pt>
                <c:pt idx="840">
                  <c:v>74.522999999999982</c:v>
                </c:pt>
                <c:pt idx="841">
                  <c:v>66.42</c:v>
                </c:pt>
                <c:pt idx="842">
                  <c:v>69.298000000000002</c:v>
                </c:pt>
                <c:pt idx="843">
                  <c:v>69.254999999999995</c:v>
                </c:pt>
                <c:pt idx="844">
                  <c:v>63.51</c:v>
                </c:pt>
                <c:pt idx="845">
                  <c:v>65.296000000000006</c:v>
                </c:pt>
                <c:pt idx="846">
                  <c:v>67.3</c:v>
                </c:pt>
                <c:pt idx="847">
                  <c:v>63.568000000000012</c:v>
                </c:pt>
                <c:pt idx="848">
                  <c:v>63.586999999999996</c:v>
                </c:pt>
                <c:pt idx="849">
                  <c:v>65.181999999999988</c:v>
                </c:pt>
                <c:pt idx="850">
                  <c:v>61.763000000000012</c:v>
                </c:pt>
                <c:pt idx="851">
                  <c:v>63.829000000000001</c:v>
                </c:pt>
                <c:pt idx="852">
                  <c:v>61.328000000000003</c:v>
                </c:pt>
                <c:pt idx="853">
                  <c:v>59.222000000000023</c:v>
                </c:pt>
                <c:pt idx="854">
                  <c:v>62.317999999999998</c:v>
                </c:pt>
                <c:pt idx="855">
                  <c:v>63.503</c:v>
                </c:pt>
                <c:pt idx="856">
                  <c:v>62.376999999999995</c:v>
                </c:pt>
                <c:pt idx="857">
                  <c:v>65.477999999999994</c:v>
                </c:pt>
                <c:pt idx="858">
                  <c:v>66.343999999999994</c:v>
                </c:pt>
                <c:pt idx="859">
                  <c:v>61.114000000000004</c:v>
                </c:pt>
                <c:pt idx="860">
                  <c:v>63.032000000000011</c:v>
                </c:pt>
                <c:pt idx="861">
                  <c:v>64.447000000000045</c:v>
                </c:pt>
                <c:pt idx="867">
                  <c:v>90.991000000000042</c:v>
                </c:pt>
                <c:pt idx="868">
                  <c:v>88.891000000000005</c:v>
                </c:pt>
                <c:pt idx="869">
                  <c:v>88.515000000000001</c:v>
                </c:pt>
                <c:pt idx="870">
                  <c:v>80.644000000000005</c:v>
                </c:pt>
                <c:pt idx="871">
                  <c:v>80.045000000000002</c:v>
                </c:pt>
                <c:pt idx="872">
                  <c:v>88.277000000000001</c:v>
                </c:pt>
                <c:pt idx="873">
                  <c:v>81.540000000000006</c:v>
                </c:pt>
                <c:pt idx="874">
                  <c:v>80.631999999999991</c:v>
                </c:pt>
                <c:pt idx="875">
                  <c:v>79.753</c:v>
                </c:pt>
                <c:pt idx="876">
                  <c:v>72.405000000000001</c:v>
                </c:pt>
                <c:pt idx="877">
                  <c:v>73.167000000000002</c:v>
                </c:pt>
                <c:pt idx="878">
                  <c:v>80.531999999999996</c:v>
                </c:pt>
                <c:pt idx="879">
                  <c:v>78.717000000000027</c:v>
                </c:pt>
                <c:pt idx="880">
                  <c:v>77.037999999999997</c:v>
                </c:pt>
                <c:pt idx="881">
                  <c:v>86.051000000000002</c:v>
                </c:pt>
                <c:pt idx="882">
                  <c:v>78.019000000000005</c:v>
                </c:pt>
                <c:pt idx="883">
                  <c:v>72.182999999999979</c:v>
                </c:pt>
                <c:pt idx="884">
                  <c:v>73.563000000000002</c:v>
                </c:pt>
                <c:pt idx="885">
                  <c:v>72.867999999999995</c:v>
                </c:pt>
                <c:pt idx="886">
                  <c:v>65.881999999999991</c:v>
                </c:pt>
                <c:pt idx="887">
                  <c:v>77.391000000000005</c:v>
                </c:pt>
                <c:pt idx="888">
                  <c:v>70.08</c:v>
                </c:pt>
                <c:pt idx="889">
                  <c:v>73.651999999999987</c:v>
                </c:pt>
                <c:pt idx="890">
                  <c:v>71.427000000000007</c:v>
                </c:pt>
                <c:pt idx="891">
                  <c:v>71.141000000000005</c:v>
                </c:pt>
                <c:pt idx="892">
                  <c:v>74.908000000000001</c:v>
                </c:pt>
                <c:pt idx="893">
                  <c:v>71.796999999999997</c:v>
                </c:pt>
                <c:pt idx="894">
                  <c:v>57.578000000000003</c:v>
                </c:pt>
                <c:pt idx="895">
                  <c:v>62.125000000000021</c:v>
                </c:pt>
                <c:pt idx="896">
                  <c:v>62.948</c:v>
                </c:pt>
                <c:pt idx="897">
                  <c:v>61.410999999999994</c:v>
                </c:pt>
                <c:pt idx="898">
                  <c:v>58.410999999999994</c:v>
                </c:pt>
                <c:pt idx="899">
                  <c:v>69.650999999999982</c:v>
                </c:pt>
                <c:pt idx="900">
                  <c:v>71.208000000000013</c:v>
                </c:pt>
                <c:pt idx="901">
                  <c:v>62.606000000000002</c:v>
                </c:pt>
                <c:pt idx="902">
                  <c:v>64.838999999999999</c:v>
                </c:pt>
                <c:pt idx="903">
                  <c:v>62.17</c:v>
                </c:pt>
                <c:pt idx="904">
                  <c:v>61.010999999999996</c:v>
                </c:pt>
                <c:pt idx="905">
                  <c:v>66.304000000000002</c:v>
                </c:pt>
                <c:pt idx="906">
                  <c:v>65.48</c:v>
                </c:pt>
                <c:pt idx="907">
                  <c:v>60.981999999999999</c:v>
                </c:pt>
                <c:pt idx="908">
                  <c:v>68.155999999999963</c:v>
                </c:pt>
                <c:pt idx="909">
                  <c:v>68.445000000000007</c:v>
                </c:pt>
                <c:pt idx="910">
                  <c:v>61.917999999999999</c:v>
                </c:pt>
                <c:pt idx="911">
                  <c:v>66.084999999999994</c:v>
                </c:pt>
                <c:pt idx="912">
                  <c:v>58.089000000000006</c:v>
                </c:pt>
                <c:pt idx="913">
                  <c:v>62.611000000000004</c:v>
                </c:pt>
                <c:pt idx="914">
                  <c:v>68.599999999999994</c:v>
                </c:pt>
                <c:pt idx="915">
                  <c:v>66.85299999999998</c:v>
                </c:pt>
                <c:pt idx="916">
                  <c:v>62.249000000000002</c:v>
                </c:pt>
                <c:pt idx="917">
                  <c:v>65.001000000000005</c:v>
                </c:pt>
                <c:pt idx="918">
                  <c:v>67.429000000000002</c:v>
                </c:pt>
                <c:pt idx="919">
                  <c:v>57.745000000000012</c:v>
                </c:pt>
                <c:pt idx="920">
                  <c:v>60.028000000000013</c:v>
                </c:pt>
                <c:pt idx="921">
                  <c:v>61.785000000000011</c:v>
                </c:pt>
                <c:pt idx="922">
                  <c:v>55.205000000000013</c:v>
                </c:pt>
                <c:pt idx="923">
                  <c:v>59.093000000000011</c:v>
                </c:pt>
                <c:pt idx="924">
                  <c:v>58.693000000000012</c:v>
                </c:pt>
                <c:pt idx="925">
                  <c:v>55.343000000000004</c:v>
                </c:pt>
                <c:pt idx="926">
                  <c:v>62.582000000000001</c:v>
                </c:pt>
                <c:pt idx="927">
                  <c:v>61.756</c:v>
                </c:pt>
                <c:pt idx="928">
                  <c:v>58.146000000000001</c:v>
                </c:pt>
                <c:pt idx="929">
                  <c:v>66.783000000000001</c:v>
                </c:pt>
                <c:pt idx="930">
                  <c:v>61.955999999999996</c:v>
                </c:pt>
                <c:pt idx="931">
                  <c:v>56.797000000000011</c:v>
                </c:pt>
                <c:pt idx="932">
                  <c:v>59.620000000000012</c:v>
                </c:pt>
                <c:pt idx="933">
                  <c:v>51.833999999999996</c:v>
                </c:pt>
                <c:pt idx="934">
                  <c:v>54.976000000000006</c:v>
                </c:pt>
                <c:pt idx="935">
                  <c:v>55.973000000000006</c:v>
                </c:pt>
                <c:pt idx="936">
                  <c:v>57.983999999999995</c:v>
                </c:pt>
                <c:pt idx="942">
                  <c:v>86.512</c:v>
                </c:pt>
                <c:pt idx="943">
                  <c:v>83.732000000000014</c:v>
                </c:pt>
                <c:pt idx="944">
                  <c:v>90.718999999999994</c:v>
                </c:pt>
                <c:pt idx="945">
                  <c:v>89.700999999999993</c:v>
                </c:pt>
                <c:pt idx="946">
                  <c:v>79.912000000000006</c:v>
                </c:pt>
                <c:pt idx="947">
                  <c:v>82.217000000000027</c:v>
                </c:pt>
                <c:pt idx="948">
                  <c:v>79.197999999999993</c:v>
                </c:pt>
                <c:pt idx="949">
                  <c:v>70.164000000000001</c:v>
                </c:pt>
                <c:pt idx="950">
                  <c:v>74.10199999999999</c:v>
                </c:pt>
                <c:pt idx="951">
                  <c:v>73.771999999999991</c:v>
                </c:pt>
                <c:pt idx="952">
                  <c:v>69.462000000000003</c:v>
                </c:pt>
                <c:pt idx="953">
                  <c:v>69.361000000000004</c:v>
                </c:pt>
                <c:pt idx="954">
                  <c:v>68.486999999999995</c:v>
                </c:pt>
                <c:pt idx="955">
                  <c:v>72.092000000000013</c:v>
                </c:pt>
                <c:pt idx="956">
                  <c:v>69.283000000000001</c:v>
                </c:pt>
                <c:pt idx="957">
                  <c:v>71.524999999999991</c:v>
                </c:pt>
                <c:pt idx="958">
                  <c:v>63.921000000000006</c:v>
                </c:pt>
                <c:pt idx="959">
                  <c:v>72.260000000000005</c:v>
                </c:pt>
                <c:pt idx="960">
                  <c:v>75.918999999999997</c:v>
                </c:pt>
                <c:pt idx="961">
                  <c:v>69.948000000000022</c:v>
                </c:pt>
                <c:pt idx="962">
                  <c:v>66.784999999999997</c:v>
                </c:pt>
                <c:pt idx="963">
                  <c:v>68.119</c:v>
                </c:pt>
                <c:pt idx="964">
                  <c:v>65.742999999999995</c:v>
                </c:pt>
                <c:pt idx="965">
                  <c:v>71.040000000000006</c:v>
                </c:pt>
                <c:pt idx="966">
                  <c:v>65.433000000000007</c:v>
                </c:pt>
                <c:pt idx="967">
                  <c:v>64.548000000000002</c:v>
                </c:pt>
                <c:pt idx="968">
                  <c:v>68.491000000000042</c:v>
                </c:pt>
                <c:pt idx="969">
                  <c:v>67.525999999999982</c:v>
                </c:pt>
                <c:pt idx="970">
                  <c:v>62.903000000000006</c:v>
                </c:pt>
                <c:pt idx="971">
                  <c:v>80.135999999999981</c:v>
                </c:pt>
                <c:pt idx="972">
                  <c:v>71.846000000000004</c:v>
                </c:pt>
                <c:pt idx="973">
                  <c:v>67.66</c:v>
                </c:pt>
                <c:pt idx="974">
                  <c:v>69.527000000000001</c:v>
                </c:pt>
                <c:pt idx="975">
                  <c:v>67.214000000000027</c:v>
                </c:pt>
                <c:pt idx="976">
                  <c:v>62.043000000000006</c:v>
                </c:pt>
                <c:pt idx="977">
                  <c:v>73.978999999999999</c:v>
                </c:pt>
                <c:pt idx="978">
                  <c:v>76.305999999999983</c:v>
                </c:pt>
                <c:pt idx="979">
                  <c:v>63.191000000000003</c:v>
                </c:pt>
                <c:pt idx="980">
                  <c:v>72.763000000000005</c:v>
                </c:pt>
                <c:pt idx="981">
                  <c:v>74.082999999999998</c:v>
                </c:pt>
                <c:pt idx="982">
                  <c:v>63.341999999999999</c:v>
                </c:pt>
                <c:pt idx="983">
                  <c:v>64.85799999999999</c:v>
                </c:pt>
                <c:pt idx="984">
                  <c:v>65.256</c:v>
                </c:pt>
                <c:pt idx="985">
                  <c:v>60.188000000000002</c:v>
                </c:pt>
                <c:pt idx="986">
                  <c:v>63.161000000000001</c:v>
                </c:pt>
                <c:pt idx="987">
                  <c:v>57.903999999999996</c:v>
                </c:pt>
                <c:pt idx="988">
                  <c:v>62.624000000000002</c:v>
                </c:pt>
                <c:pt idx="989">
                  <c:v>67.768000000000001</c:v>
                </c:pt>
                <c:pt idx="990">
                  <c:v>67.492999999999995</c:v>
                </c:pt>
                <c:pt idx="991">
                  <c:v>62.653999999999996</c:v>
                </c:pt>
                <c:pt idx="992">
                  <c:v>64.619</c:v>
                </c:pt>
                <c:pt idx="993">
                  <c:v>58.325000000000003</c:v>
                </c:pt>
                <c:pt idx="994">
                  <c:v>56.799000000000028</c:v>
                </c:pt>
                <c:pt idx="995">
                  <c:v>60.306999999999995</c:v>
                </c:pt>
                <c:pt idx="996">
                  <c:v>62.408000000000001</c:v>
                </c:pt>
                <c:pt idx="997">
                  <c:v>61.567</c:v>
                </c:pt>
                <c:pt idx="998">
                  <c:v>56.778000000000013</c:v>
                </c:pt>
                <c:pt idx="999">
                  <c:v>57.816999999999993</c:v>
                </c:pt>
                <c:pt idx="1000">
                  <c:v>60.056000000000004</c:v>
                </c:pt>
                <c:pt idx="1001">
                  <c:v>67.289000000000001</c:v>
                </c:pt>
                <c:pt idx="1002">
                  <c:v>69.187999999999988</c:v>
                </c:pt>
                <c:pt idx="1003">
                  <c:v>60.393000000000001</c:v>
                </c:pt>
                <c:pt idx="1004">
                  <c:v>59.813999999999993</c:v>
                </c:pt>
                <c:pt idx="1005">
                  <c:v>58.907000000000004</c:v>
                </c:pt>
                <c:pt idx="1006">
                  <c:v>58.785000000000011</c:v>
                </c:pt>
                <c:pt idx="1007">
                  <c:v>61.611000000000004</c:v>
                </c:pt>
                <c:pt idx="1008">
                  <c:v>65.394000000000005</c:v>
                </c:pt>
                <c:pt idx="1009">
                  <c:v>59.336999999999996</c:v>
                </c:pt>
                <c:pt idx="1010">
                  <c:v>58.234000000000002</c:v>
                </c:pt>
                <c:pt idx="1011">
                  <c:v>59.336999999999996</c:v>
                </c:pt>
                <c:pt idx="1012">
                  <c:v>57.881999999999998</c:v>
                </c:pt>
                <c:pt idx="1013">
                  <c:v>59.112000000000002</c:v>
                </c:pt>
                <c:pt idx="1018">
                  <c:v>87.452000000000012</c:v>
                </c:pt>
                <c:pt idx="1019">
                  <c:v>86.471000000000004</c:v>
                </c:pt>
                <c:pt idx="1020">
                  <c:v>89.275999999999982</c:v>
                </c:pt>
                <c:pt idx="1021">
                  <c:v>101.773</c:v>
                </c:pt>
                <c:pt idx="1022">
                  <c:v>98.093999999999994</c:v>
                </c:pt>
                <c:pt idx="1023">
                  <c:v>81.34</c:v>
                </c:pt>
                <c:pt idx="1024">
                  <c:v>70.168999999999983</c:v>
                </c:pt>
                <c:pt idx="1025">
                  <c:v>74.004999999999995</c:v>
                </c:pt>
                <c:pt idx="1026">
                  <c:v>67.679999999999978</c:v>
                </c:pt>
                <c:pt idx="1027">
                  <c:v>74.626999999999981</c:v>
                </c:pt>
                <c:pt idx="1028">
                  <c:v>75.747000000000043</c:v>
                </c:pt>
                <c:pt idx="1029">
                  <c:v>83.778999999999982</c:v>
                </c:pt>
                <c:pt idx="1030">
                  <c:v>77.361999999999995</c:v>
                </c:pt>
                <c:pt idx="1031">
                  <c:v>75.85199999999999</c:v>
                </c:pt>
                <c:pt idx="1032">
                  <c:v>75.805999999999983</c:v>
                </c:pt>
                <c:pt idx="1033">
                  <c:v>71.096000000000004</c:v>
                </c:pt>
                <c:pt idx="1034">
                  <c:v>71.433999999999997</c:v>
                </c:pt>
                <c:pt idx="1035">
                  <c:v>72.272999999999982</c:v>
                </c:pt>
                <c:pt idx="1036">
                  <c:v>76.096999999999994</c:v>
                </c:pt>
                <c:pt idx="1037">
                  <c:v>73.366</c:v>
                </c:pt>
                <c:pt idx="1038">
                  <c:v>75.040000000000006</c:v>
                </c:pt>
                <c:pt idx="1039">
                  <c:v>68.180999999999983</c:v>
                </c:pt>
                <c:pt idx="1040">
                  <c:v>67.95</c:v>
                </c:pt>
                <c:pt idx="1041">
                  <c:v>73.325999999999979</c:v>
                </c:pt>
                <c:pt idx="1042">
                  <c:v>72.131</c:v>
                </c:pt>
                <c:pt idx="1043">
                  <c:v>75.146000000000001</c:v>
                </c:pt>
                <c:pt idx="1044">
                  <c:v>70.074999999999989</c:v>
                </c:pt>
                <c:pt idx="1045">
                  <c:v>66.119</c:v>
                </c:pt>
                <c:pt idx="1046">
                  <c:v>66.60499999999999</c:v>
                </c:pt>
                <c:pt idx="1047">
                  <c:v>72.214000000000027</c:v>
                </c:pt>
                <c:pt idx="1048">
                  <c:v>71.167999999999992</c:v>
                </c:pt>
                <c:pt idx="1049">
                  <c:v>73.260999999999996</c:v>
                </c:pt>
                <c:pt idx="1050">
                  <c:v>72.525999999999982</c:v>
                </c:pt>
                <c:pt idx="1051">
                  <c:v>65.995999999999995</c:v>
                </c:pt>
                <c:pt idx="1052">
                  <c:v>65.10499999999999</c:v>
                </c:pt>
                <c:pt idx="1053">
                  <c:v>69.340999999999994</c:v>
                </c:pt>
                <c:pt idx="1054">
                  <c:v>67.587000000000003</c:v>
                </c:pt>
                <c:pt idx="1055">
                  <c:v>71.912000000000006</c:v>
                </c:pt>
                <c:pt idx="1056">
                  <c:v>74.271000000000001</c:v>
                </c:pt>
                <c:pt idx="1057">
                  <c:v>70.325999999999979</c:v>
                </c:pt>
                <c:pt idx="1058">
                  <c:v>70.187999999999988</c:v>
                </c:pt>
                <c:pt idx="1059">
                  <c:v>69.81</c:v>
                </c:pt>
                <c:pt idx="1060">
                  <c:v>68.945000000000007</c:v>
                </c:pt>
                <c:pt idx="1061">
                  <c:v>66.239999999999995</c:v>
                </c:pt>
                <c:pt idx="1062">
                  <c:v>64.985000000000014</c:v>
                </c:pt>
                <c:pt idx="1063">
                  <c:v>63.335000000000001</c:v>
                </c:pt>
                <c:pt idx="1064">
                  <c:v>63.01</c:v>
                </c:pt>
                <c:pt idx="1065">
                  <c:v>67.584999999999994</c:v>
                </c:pt>
                <c:pt idx="1066">
                  <c:v>70.172999999999988</c:v>
                </c:pt>
                <c:pt idx="1067">
                  <c:v>61.005000000000003</c:v>
                </c:pt>
                <c:pt idx="1068">
                  <c:v>58.251000000000005</c:v>
                </c:pt>
                <c:pt idx="1069">
                  <c:v>61.828000000000003</c:v>
                </c:pt>
                <c:pt idx="1070">
                  <c:v>65.849999999999994</c:v>
                </c:pt>
                <c:pt idx="1071">
                  <c:v>71.926000000000002</c:v>
                </c:pt>
                <c:pt idx="1072">
                  <c:v>66.244000000000042</c:v>
                </c:pt>
                <c:pt idx="1073">
                  <c:v>79.266999999999996</c:v>
                </c:pt>
                <c:pt idx="1074">
                  <c:v>80.446000000000026</c:v>
                </c:pt>
                <c:pt idx="1075">
                  <c:v>68.212999999999994</c:v>
                </c:pt>
                <c:pt idx="1076">
                  <c:v>73.801999999999992</c:v>
                </c:pt>
                <c:pt idx="1077">
                  <c:v>68.397999999999996</c:v>
                </c:pt>
                <c:pt idx="1078">
                  <c:v>75.084000000000003</c:v>
                </c:pt>
                <c:pt idx="1079">
                  <c:v>77.786000000000001</c:v>
                </c:pt>
                <c:pt idx="1080">
                  <c:v>68.467000000000027</c:v>
                </c:pt>
                <c:pt idx="1081">
                  <c:v>82.287000000000006</c:v>
                </c:pt>
                <c:pt idx="1082">
                  <c:v>78.644999999999996</c:v>
                </c:pt>
                <c:pt idx="1083">
                  <c:v>74.242999999999995</c:v>
                </c:pt>
                <c:pt idx="1084">
                  <c:v>70.533000000000001</c:v>
                </c:pt>
                <c:pt idx="1085">
                  <c:v>75.667999999999992</c:v>
                </c:pt>
                <c:pt idx="1086">
                  <c:v>74.593999999999994</c:v>
                </c:pt>
                <c:pt idx="1087">
                  <c:v>69.049000000000007</c:v>
                </c:pt>
                <c:pt idx="1088">
                  <c:v>65.646000000000001</c:v>
                </c:pt>
                <c:pt idx="1094">
                  <c:v>116.57199999999999</c:v>
                </c:pt>
                <c:pt idx="1095">
                  <c:v>99.757000000000005</c:v>
                </c:pt>
                <c:pt idx="1096">
                  <c:v>86.426000000000002</c:v>
                </c:pt>
                <c:pt idx="1097">
                  <c:v>87.546999999999997</c:v>
                </c:pt>
                <c:pt idx="1098">
                  <c:v>84.986000000000004</c:v>
                </c:pt>
                <c:pt idx="1099">
                  <c:v>82.208000000000013</c:v>
                </c:pt>
                <c:pt idx="1100">
                  <c:v>84.748000000000005</c:v>
                </c:pt>
                <c:pt idx="1101">
                  <c:v>89.706000000000003</c:v>
                </c:pt>
                <c:pt idx="1102">
                  <c:v>84.611000000000004</c:v>
                </c:pt>
                <c:pt idx="1103">
                  <c:v>92.983999999999995</c:v>
                </c:pt>
                <c:pt idx="1104">
                  <c:v>90.472999999999999</c:v>
                </c:pt>
                <c:pt idx="1105">
                  <c:v>79.141999999999996</c:v>
                </c:pt>
                <c:pt idx="1106">
                  <c:v>73.271999999999991</c:v>
                </c:pt>
                <c:pt idx="1107">
                  <c:v>74.185999999999979</c:v>
                </c:pt>
                <c:pt idx="1108">
                  <c:v>74.867000000000004</c:v>
                </c:pt>
                <c:pt idx="1109">
                  <c:v>74.472999999999999</c:v>
                </c:pt>
                <c:pt idx="1110">
                  <c:v>74.92</c:v>
                </c:pt>
                <c:pt idx="1111">
                  <c:v>77.230999999999995</c:v>
                </c:pt>
                <c:pt idx="1112">
                  <c:v>78.849000000000004</c:v>
                </c:pt>
                <c:pt idx="1113">
                  <c:v>73.587999999999994</c:v>
                </c:pt>
                <c:pt idx="1114">
                  <c:v>76.650999999999982</c:v>
                </c:pt>
                <c:pt idx="1115">
                  <c:v>74.296999999999997</c:v>
                </c:pt>
                <c:pt idx="1116">
                  <c:v>77.975999999999999</c:v>
                </c:pt>
                <c:pt idx="1117">
                  <c:v>72.522999999999982</c:v>
                </c:pt>
                <c:pt idx="1118">
                  <c:v>73.706999999999994</c:v>
                </c:pt>
                <c:pt idx="1119">
                  <c:v>76.513000000000005</c:v>
                </c:pt>
                <c:pt idx="1120">
                  <c:v>69.718000000000004</c:v>
                </c:pt>
                <c:pt idx="1121">
                  <c:v>66.126999999999981</c:v>
                </c:pt>
                <c:pt idx="1122">
                  <c:v>66.366</c:v>
                </c:pt>
                <c:pt idx="1123">
                  <c:v>65.763999999999996</c:v>
                </c:pt>
                <c:pt idx="1124">
                  <c:v>63.952999999999996</c:v>
                </c:pt>
                <c:pt idx="1125">
                  <c:v>65.614999999999995</c:v>
                </c:pt>
                <c:pt idx="1126">
                  <c:v>65.10599999999998</c:v>
                </c:pt>
                <c:pt idx="1127">
                  <c:v>67.465000000000003</c:v>
                </c:pt>
                <c:pt idx="1128">
                  <c:v>73.936000000000007</c:v>
                </c:pt>
                <c:pt idx="1129">
                  <c:v>75.099000000000004</c:v>
                </c:pt>
                <c:pt idx="1130">
                  <c:v>65.114999999999995</c:v>
                </c:pt>
                <c:pt idx="1131">
                  <c:v>64.915000000000006</c:v>
                </c:pt>
                <c:pt idx="1132">
                  <c:v>66.686999999999998</c:v>
                </c:pt>
                <c:pt idx="1133">
                  <c:v>65.725999999999999</c:v>
                </c:pt>
                <c:pt idx="1134">
                  <c:v>70.562000000000012</c:v>
                </c:pt>
                <c:pt idx="1135">
                  <c:v>72.494000000000042</c:v>
                </c:pt>
                <c:pt idx="1136">
                  <c:v>62.843000000000004</c:v>
                </c:pt>
                <c:pt idx="1137">
                  <c:v>65.281000000000006</c:v>
                </c:pt>
                <c:pt idx="1138">
                  <c:v>67.302999999999983</c:v>
                </c:pt>
                <c:pt idx="1139">
                  <c:v>66.674999999999983</c:v>
                </c:pt>
                <c:pt idx="1140">
                  <c:v>66.593000000000004</c:v>
                </c:pt>
                <c:pt idx="1141">
                  <c:v>64.918000000000006</c:v>
                </c:pt>
                <c:pt idx="1142">
                  <c:v>55.705000000000013</c:v>
                </c:pt>
                <c:pt idx="1143">
                  <c:v>59.153000000000006</c:v>
                </c:pt>
                <c:pt idx="1144">
                  <c:v>64.10799999999999</c:v>
                </c:pt>
                <c:pt idx="1145">
                  <c:v>57.438000000000002</c:v>
                </c:pt>
                <c:pt idx="1146">
                  <c:v>58.559000000000005</c:v>
                </c:pt>
                <c:pt idx="1147">
                  <c:v>60.946999999999996</c:v>
                </c:pt>
                <c:pt idx="1148">
                  <c:v>65.952000000000012</c:v>
                </c:pt>
                <c:pt idx="1149">
                  <c:v>65.495999999999995</c:v>
                </c:pt>
                <c:pt idx="1150">
                  <c:v>59.201000000000001</c:v>
                </c:pt>
                <c:pt idx="1151">
                  <c:v>62.287000000000006</c:v>
                </c:pt>
                <c:pt idx="1152">
                  <c:v>56.372</c:v>
                </c:pt>
                <c:pt idx="1153">
                  <c:v>56.058</c:v>
                </c:pt>
                <c:pt idx="1154">
                  <c:v>58.765000000000022</c:v>
                </c:pt>
                <c:pt idx="1155">
                  <c:v>56.088000000000001</c:v>
                </c:pt>
                <c:pt idx="1156">
                  <c:v>52.866</c:v>
                </c:pt>
                <c:pt idx="1157">
                  <c:v>52.153999999999996</c:v>
                </c:pt>
                <c:pt idx="1158">
                  <c:v>49.961000000000006</c:v>
                </c:pt>
                <c:pt idx="1159">
                  <c:v>52.763000000000012</c:v>
                </c:pt>
                <c:pt idx="1160">
                  <c:v>58.986000000000004</c:v>
                </c:pt>
                <c:pt idx="1161">
                  <c:v>56.181000000000004</c:v>
                </c:pt>
                <c:pt idx="1162">
                  <c:v>51.125000000000021</c:v>
                </c:pt>
                <c:pt idx="1163">
                  <c:v>53.271000000000001</c:v>
                </c:pt>
                <c:pt idx="1164">
                  <c:v>51.872</c:v>
                </c:pt>
                <c:pt idx="1170">
                  <c:v>93.983999999999995</c:v>
                </c:pt>
                <c:pt idx="1171">
                  <c:v>89.405000000000001</c:v>
                </c:pt>
                <c:pt idx="1172">
                  <c:v>97.617999999999995</c:v>
                </c:pt>
                <c:pt idx="1173">
                  <c:v>89.718000000000004</c:v>
                </c:pt>
                <c:pt idx="1174">
                  <c:v>81.927999999999997</c:v>
                </c:pt>
                <c:pt idx="1175">
                  <c:v>83.430999999999997</c:v>
                </c:pt>
                <c:pt idx="1176">
                  <c:v>84.616</c:v>
                </c:pt>
                <c:pt idx="1177">
                  <c:v>78.122999999999962</c:v>
                </c:pt>
                <c:pt idx="1178">
                  <c:v>72.501999999999995</c:v>
                </c:pt>
                <c:pt idx="1179">
                  <c:v>69.206999999999994</c:v>
                </c:pt>
                <c:pt idx="1180">
                  <c:v>71.175999999999988</c:v>
                </c:pt>
                <c:pt idx="1181">
                  <c:v>73.958000000000013</c:v>
                </c:pt>
                <c:pt idx="1182">
                  <c:v>74.623999999999981</c:v>
                </c:pt>
                <c:pt idx="1183">
                  <c:v>62.950999999999993</c:v>
                </c:pt>
                <c:pt idx="1184">
                  <c:v>71.534000000000006</c:v>
                </c:pt>
                <c:pt idx="1185">
                  <c:v>69.827999999999989</c:v>
                </c:pt>
                <c:pt idx="1186">
                  <c:v>62.421000000000006</c:v>
                </c:pt>
                <c:pt idx="1187">
                  <c:v>65.738</c:v>
                </c:pt>
                <c:pt idx="1188">
                  <c:v>62.672000000000011</c:v>
                </c:pt>
                <c:pt idx="1189">
                  <c:v>63.858999999999995</c:v>
                </c:pt>
                <c:pt idx="1190">
                  <c:v>71.711000000000027</c:v>
                </c:pt>
                <c:pt idx="1191">
                  <c:v>70.747000000000043</c:v>
                </c:pt>
                <c:pt idx="1192">
                  <c:v>68.131999999999991</c:v>
                </c:pt>
                <c:pt idx="1193">
                  <c:v>66.099999999999994</c:v>
                </c:pt>
                <c:pt idx="1194">
                  <c:v>66.492000000000004</c:v>
                </c:pt>
                <c:pt idx="1195">
                  <c:v>64.013999999999996</c:v>
                </c:pt>
                <c:pt idx="1196">
                  <c:v>65.763000000000005</c:v>
                </c:pt>
                <c:pt idx="1197">
                  <c:v>59.118000000000002</c:v>
                </c:pt>
                <c:pt idx="1198">
                  <c:v>59.24</c:v>
                </c:pt>
                <c:pt idx="1199">
                  <c:v>71.771000000000001</c:v>
                </c:pt>
                <c:pt idx="1200">
                  <c:v>69.084999999999994</c:v>
                </c:pt>
                <c:pt idx="1201">
                  <c:v>59.251000000000005</c:v>
                </c:pt>
                <c:pt idx="1202">
                  <c:v>59.838000000000001</c:v>
                </c:pt>
                <c:pt idx="1203">
                  <c:v>59.378</c:v>
                </c:pt>
                <c:pt idx="1204">
                  <c:v>57.98</c:v>
                </c:pt>
                <c:pt idx="1205">
                  <c:v>60.973000000000006</c:v>
                </c:pt>
                <c:pt idx="1206">
                  <c:v>62.302</c:v>
                </c:pt>
                <c:pt idx="1207">
                  <c:v>60.767000000000003</c:v>
                </c:pt>
                <c:pt idx="1208">
                  <c:v>62.927</c:v>
                </c:pt>
                <c:pt idx="1209">
                  <c:v>64.022999999999982</c:v>
                </c:pt>
                <c:pt idx="1210">
                  <c:v>60.44</c:v>
                </c:pt>
                <c:pt idx="1211">
                  <c:v>64.13</c:v>
                </c:pt>
                <c:pt idx="1212">
                  <c:v>61.454999999999998</c:v>
                </c:pt>
                <c:pt idx="1213">
                  <c:v>55.199000000000012</c:v>
                </c:pt>
                <c:pt idx="1214">
                  <c:v>58.128000000000021</c:v>
                </c:pt>
                <c:pt idx="1215">
                  <c:v>60.886999999999993</c:v>
                </c:pt>
                <c:pt idx="1216">
                  <c:v>55.127000000000002</c:v>
                </c:pt>
                <c:pt idx="1217">
                  <c:v>61.465000000000003</c:v>
                </c:pt>
                <c:pt idx="1218">
                  <c:v>69.152999999999963</c:v>
                </c:pt>
                <c:pt idx="1219">
                  <c:v>60.02</c:v>
                </c:pt>
                <c:pt idx="1220">
                  <c:v>59.576000000000001</c:v>
                </c:pt>
                <c:pt idx="1221">
                  <c:v>49.13</c:v>
                </c:pt>
                <c:pt idx="1222">
                  <c:v>50.393000000000001</c:v>
                </c:pt>
                <c:pt idx="1223">
                  <c:v>53.413000000000004</c:v>
                </c:pt>
                <c:pt idx="1224">
                  <c:v>56.712000000000003</c:v>
                </c:pt>
                <c:pt idx="1225">
                  <c:v>53.018000000000001</c:v>
                </c:pt>
                <c:pt idx="1226">
                  <c:v>62.139000000000003</c:v>
                </c:pt>
                <c:pt idx="1227">
                  <c:v>67.706999999999994</c:v>
                </c:pt>
                <c:pt idx="1228">
                  <c:v>60.186</c:v>
                </c:pt>
                <c:pt idx="1229">
                  <c:v>55.851999999999997</c:v>
                </c:pt>
                <c:pt idx="1230">
                  <c:v>56.577000000000005</c:v>
                </c:pt>
                <c:pt idx="1231">
                  <c:v>58.11</c:v>
                </c:pt>
                <c:pt idx="1232">
                  <c:v>58.778000000000013</c:v>
                </c:pt>
                <c:pt idx="1233">
                  <c:v>55.296000000000028</c:v>
                </c:pt>
                <c:pt idx="1234">
                  <c:v>54.683</c:v>
                </c:pt>
                <c:pt idx="1235">
                  <c:v>63.649000000000001</c:v>
                </c:pt>
                <c:pt idx="1236">
                  <c:v>56.952999999999996</c:v>
                </c:pt>
                <c:pt idx="1237">
                  <c:v>59.176000000000002</c:v>
                </c:pt>
                <c:pt idx="1238">
                  <c:v>59.815999999999995</c:v>
                </c:pt>
                <c:pt idx="1239">
                  <c:v>52.643000000000001</c:v>
                </c:pt>
                <c:pt idx="1240">
                  <c:v>55.094000000000001</c:v>
                </c:pt>
                <c:pt idx="1241">
                  <c:v>56.888999999999996</c:v>
                </c:pt>
                <c:pt idx="1242">
                  <c:v>55.238000000000021</c:v>
                </c:pt>
                <c:pt idx="1243">
                  <c:v>52.062000000000012</c:v>
                </c:pt>
                <c:pt idx="1248">
                  <c:v>99.795000000000002</c:v>
                </c:pt>
                <c:pt idx="1249">
                  <c:v>87.015000000000001</c:v>
                </c:pt>
                <c:pt idx="1250">
                  <c:v>90.232000000000014</c:v>
                </c:pt>
                <c:pt idx="1251">
                  <c:v>86.202000000000012</c:v>
                </c:pt>
                <c:pt idx="1252">
                  <c:v>78.738</c:v>
                </c:pt>
                <c:pt idx="1253">
                  <c:v>80.670999999999978</c:v>
                </c:pt>
                <c:pt idx="1254">
                  <c:v>76.266000000000005</c:v>
                </c:pt>
                <c:pt idx="1255">
                  <c:v>73.338999999999999</c:v>
                </c:pt>
                <c:pt idx="1256">
                  <c:v>76.302999999999983</c:v>
                </c:pt>
                <c:pt idx="1257">
                  <c:v>75.694999999999993</c:v>
                </c:pt>
                <c:pt idx="1258">
                  <c:v>66.959000000000003</c:v>
                </c:pt>
                <c:pt idx="1259">
                  <c:v>71.045000000000002</c:v>
                </c:pt>
                <c:pt idx="1260">
                  <c:v>68.248000000000005</c:v>
                </c:pt>
                <c:pt idx="1261">
                  <c:v>68.14</c:v>
                </c:pt>
                <c:pt idx="1262">
                  <c:v>70.933000000000007</c:v>
                </c:pt>
                <c:pt idx="1263">
                  <c:v>66.796000000000006</c:v>
                </c:pt>
                <c:pt idx="1264">
                  <c:v>67.019000000000005</c:v>
                </c:pt>
                <c:pt idx="1265">
                  <c:v>68.134999999999991</c:v>
                </c:pt>
                <c:pt idx="1266">
                  <c:v>63.503</c:v>
                </c:pt>
                <c:pt idx="1267">
                  <c:v>64.804000000000002</c:v>
                </c:pt>
                <c:pt idx="1268">
                  <c:v>66.558999999999983</c:v>
                </c:pt>
                <c:pt idx="1269">
                  <c:v>64.585999999999999</c:v>
                </c:pt>
                <c:pt idx="1270">
                  <c:v>64.611999999999995</c:v>
                </c:pt>
                <c:pt idx="1271">
                  <c:v>72.374999999999986</c:v>
                </c:pt>
                <c:pt idx="1272">
                  <c:v>66.071999999999989</c:v>
                </c:pt>
                <c:pt idx="1273">
                  <c:v>63.702000000000012</c:v>
                </c:pt>
                <c:pt idx="1274">
                  <c:v>66.203999999999994</c:v>
                </c:pt>
                <c:pt idx="1275">
                  <c:v>66.191000000000003</c:v>
                </c:pt>
                <c:pt idx="1276">
                  <c:v>60.448</c:v>
                </c:pt>
                <c:pt idx="1277">
                  <c:v>65.600999999999999</c:v>
                </c:pt>
                <c:pt idx="1278">
                  <c:v>66.092000000000013</c:v>
                </c:pt>
                <c:pt idx="1279">
                  <c:v>63.402000000000001</c:v>
                </c:pt>
                <c:pt idx="1280">
                  <c:v>67.34</c:v>
                </c:pt>
                <c:pt idx="1281">
                  <c:v>66.935000000000002</c:v>
                </c:pt>
                <c:pt idx="1282">
                  <c:v>61.54</c:v>
                </c:pt>
                <c:pt idx="1283">
                  <c:v>65.772999999999982</c:v>
                </c:pt>
                <c:pt idx="1284">
                  <c:v>67.004000000000005</c:v>
                </c:pt>
                <c:pt idx="1285">
                  <c:v>60.725000000000023</c:v>
                </c:pt>
                <c:pt idx="1286">
                  <c:v>65.233000000000004</c:v>
                </c:pt>
                <c:pt idx="1287">
                  <c:v>65.635999999999981</c:v>
                </c:pt>
                <c:pt idx="1288">
                  <c:v>61.127000000000002</c:v>
                </c:pt>
                <c:pt idx="1289">
                  <c:v>70.077999999999989</c:v>
                </c:pt>
                <c:pt idx="1290">
                  <c:v>75.198999999999998</c:v>
                </c:pt>
                <c:pt idx="1291">
                  <c:v>72.918000000000006</c:v>
                </c:pt>
                <c:pt idx="1292">
                  <c:v>60.802</c:v>
                </c:pt>
                <c:pt idx="1293">
                  <c:v>58.792000000000023</c:v>
                </c:pt>
                <c:pt idx="1294">
                  <c:v>61.524000000000001</c:v>
                </c:pt>
                <c:pt idx="1295">
                  <c:v>64.342000000000013</c:v>
                </c:pt>
                <c:pt idx="1296">
                  <c:v>67.453999999999994</c:v>
                </c:pt>
                <c:pt idx="1297">
                  <c:v>69.884</c:v>
                </c:pt>
                <c:pt idx="1298">
                  <c:v>63.674000000000007</c:v>
                </c:pt>
                <c:pt idx="1299">
                  <c:v>60.498000000000012</c:v>
                </c:pt>
                <c:pt idx="1300">
                  <c:v>56.162000000000013</c:v>
                </c:pt>
                <c:pt idx="1301">
                  <c:v>61.499000000000002</c:v>
                </c:pt>
                <c:pt idx="1302">
                  <c:v>57.992000000000012</c:v>
                </c:pt>
                <c:pt idx="1303">
                  <c:v>63.873000000000005</c:v>
                </c:pt>
                <c:pt idx="1304">
                  <c:v>63.749000000000002</c:v>
                </c:pt>
                <c:pt idx="1305">
                  <c:v>69.962000000000003</c:v>
                </c:pt>
                <c:pt idx="1306">
                  <c:v>63.43</c:v>
                </c:pt>
                <c:pt idx="1307">
                  <c:v>70.461000000000027</c:v>
                </c:pt>
                <c:pt idx="1308">
                  <c:v>61.080999999999996</c:v>
                </c:pt>
                <c:pt idx="1309">
                  <c:v>60.886999999999993</c:v>
                </c:pt>
                <c:pt idx="1310">
                  <c:v>65.485000000000014</c:v>
                </c:pt>
                <c:pt idx="1311">
                  <c:v>62.748000000000012</c:v>
                </c:pt>
                <c:pt idx="1312">
                  <c:v>57.325000000000003</c:v>
                </c:pt>
                <c:pt idx="1313">
                  <c:v>66.290999999999997</c:v>
                </c:pt>
                <c:pt idx="1314">
                  <c:v>63.957999999999998</c:v>
                </c:pt>
                <c:pt idx="1315">
                  <c:v>62.810999999999993</c:v>
                </c:pt>
                <c:pt idx="1316">
                  <c:v>66.376999999999981</c:v>
                </c:pt>
                <c:pt idx="1317">
                  <c:v>67.468000000000004</c:v>
                </c:pt>
                <c:pt idx="1318">
                  <c:v>60.443999999999996</c:v>
                </c:pt>
                <c:pt idx="1319">
                  <c:v>60.629000000000012</c:v>
                </c:pt>
                <c:pt idx="1320">
                  <c:v>62.141000000000005</c:v>
                </c:pt>
                <c:pt idx="1321">
                  <c:v>66.988</c:v>
                </c:pt>
                <c:pt idx="1322">
                  <c:v>57.844999999999999</c:v>
                </c:pt>
                <c:pt idx="1323">
                  <c:v>60.373999999999995</c:v>
                </c:pt>
                <c:pt idx="1324">
                  <c:v>59.549000000000007</c:v>
                </c:pt>
                <c:pt idx="1325">
                  <c:v>67.997000000000043</c:v>
                </c:pt>
                <c:pt idx="1326">
                  <c:v>59.716000000000001</c:v>
                </c:pt>
                <c:pt idx="1331">
                  <c:v>96.474999999999994</c:v>
                </c:pt>
                <c:pt idx="1332">
                  <c:v>88.967000000000027</c:v>
                </c:pt>
                <c:pt idx="1333">
                  <c:v>89.709000000000003</c:v>
                </c:pt>
                <c:pt idx="1334">
                  <c:v>89.834999999999994</c:v>
                </c:pt>
                <c:pt idx="1335">
                  <c:v>87.732000000000014</c:v>
                </c:pt>
                <c:pt idx="1336">
                  <c:v>77.397000000000006</c:v>
                </c:pt>
                <c:pt idx="1337">
                  <c:v>83.013999999999996</c:v>
                </c:pt>
                <c:pt idx="1338">
                  <c:v>82.688999999999979</c:v>
                </c:pt>
                <c:pt idx="1339">
                  <c:v>74.572999999999979</c:v>
                </c:pt>
                <c:pt idx="1340">
                  <c:v>78.458000000000013</c:v>
                </c:pt>
                <c:pt idx="1341">
                  <c:v>71.233000000000004</c:v>
                </c:pt>
                <c:pt idx="1342">
                  <c:v>61.175000000000011</c:v>
                </c:pt>
                <c:pt idx="1343">
                  <c:v>66.85299999999998</c:v>
                </c:pt>
                <c:pt idx="1344">
                  <c:v>67.745000000000005</c:v>
                </c:pt>
                <c:pt idx="1345">
                  <c:v>64.337999999999994</c:v>
                </c:pt>
                <c:pt idx="1346">
                  <c:v>67.025999999999982</c:v>
                </c:pt>
                <c:pt idx="1347">
                  <c:v>71.949000000000026</c:v>
                </c:pt>
                <c:pt idx="1348">
                  <c:v>65.412000000000006</c:v>
                </c:pt>
                <c:pt idx="1349">
                  <c:v>68.039000000000001</c:v>
                </c:pt>
                <c:pt idx="1350">
                  <c:v>65.649000000000001</c:v>
                </c:pt>
                <c:pt idx="1351">
                  <c:v>69.427000000000007</c:v>
                </c:pt>
                <c:pt idx="1352">
                  <c:v>75.161000000000001</c:v>
                </c:pt>
                <c:pt idx="1353">
                  <c:v>69.343999999999994</c:v>
                </c:pt>
                <c:pt idx="1354">
                  <c:v>68.277000000000001</c:v>
                </c:pt>
                <c:pt idx="1355">
                  <c:v>68.665999999999983</c:v>
                </c:pt>
                <c:pt idx="1356">
                  <c:v>62.488</c:v>
                </c:pt>
                <c:pt idx="1357">
                  <c:v>63.471000000000004</c:v>
                </c:pt>
                <c:pt idx="1358">
                  <c:v>69.585999999999999</c:v>
                </c:pt>
                <c:pt idx="1359">
                  <c:v>67.849999999999994</c:v>
                </c:pt>
                <c:pt idx="1360">
                  <c:v>62.205000000000013</c:v>
                </c:pt>
                <c:pt idx="1361">
                  <c:v>69.057000000000002</c:v>
                </c:pt>
                <c:pt idx="1362">
                  <c:v>71.820999999999998</c:v>
                </c:pt>
                <c:pt idx="1363">
                  <c:v>68.656999999999982</c:v>
                </c:pt>
                <c:pt idx="1364">
                  <c:v>70.183999999999983</c:v>
                </c:pt>
                <c:pt idx="1365">
                  <c:v>65.85199999999999</c:v>
                </c:pt>
                <c:pt idx="1366">
                  <c:v>67.290000000000006</c:v>
                </c:pt>
                <c:pt idx="1367">
                  <c:v>70.595000000000013</c:v>
                </c:pt>
                <c:pt idx="1368">
                  <c:v>74.221999999999994</c:v>
                </c:pt>
                <c:pt idx="1369">
                  <c:v>67.622999999999962</c:v>
                </c:pt>
                <c:pt idx="1370">
                  <c:v>76.465000000000003</c:v>
                </c:pt>
                <c:pt idx="1371">
                  <c:v>80.653999999999982</c:v>
                </c:pt>
                <c:pt idx="1372">
                  <c:v>68.745000000000005</c:v>
                </c:pt>
                <c:pt idx="1373">
                  <c:v>67.025999999999982</c:v>
                </c:pt>
                <c:pt idx="1374">
                  <c:v>68.23</c:v>
                </c:pt>
                <c:pt idx="1375">
                  <c:v>64.595000000000013</c:v>
                </c:pt>
                <c:pt idx="1376">
                  <c:v>70.144999999999996</c:v>
                </c:pt>
                <c:pt idx="1377">
                  <c:v>70.175999999999988</c:v>
                </c:pt>
                <c:pt idx="1378">
                  <c:v>65.61</c:v>
                </c:pt>
                <c:pt idx="1379">
                  <c:v>78.081000000000003</c:v>
                </c:pt>
                <c:pt idx="1380">
                  <c:v>65.891000000000005</c:v>
                </c:pt>
                <c:pt idx="1381">
                  <c:v>69.927000000000007</c:v>
                </c:pt>
                <c:pt idx="1382">
                  <c:v>69.92</c:v>
                </c:pt>
                <c:pt idx="1383">
                  <c:v>63.173000000000002</c:v>
                </c:pt>
                <c:pt idx="1384">
                  <c:v>62.878</c:v>
                </c:pt>
                <c:pt idx="1385">
                  <c:v>67.19</c:v>
                </c:pt>
                <c:pt idx="1386">
                  <c:v>67.983000000000004</c:v>
                </c:pt>
                <c:pt idx="1387">
                  <c:v>63.541000000000004</c:v>
                </c:pt>
                <c:pt idx="1388">
                  <c:v>76.8</c:v>
                </c:pt>
                <c:pt idx="1389">
                  <c:v>77.262</c:v>
                </c:pt>
                <c:pt idx="1390">
                  <c:v>65.480999999999995</c:v>
                </c:pt>
                <c:pt idx="1391">
                  <c:v>67.677999999999983</c:v>
                </c:pt>
                <c:pt idx="1392">
                  <c:v>71.334999999999994</c:v>
                </c:pt>
                <c:pt idx="1393">
                  <c:v>62.712000000000003</c:v>
                </c:pt>
                <c:pt idx="1394">
                  <c:v>61.953999999999994</c:v>
                </c:pt>
                <c:pt idx="1395">
                  <c:v>63.031000000000006</c:v>
                </c:pt>
                <c:pt idx="1396">
                  <c:v>59.876999999999995</c:v>
                </c:pt>
                <c:pt idx="1397">
                  <c:v>73.891999999999996</c:v>
                </c:pt>
                <c:pt idx="1398">
                  <c:v>68.992999999999995</c:v>
                </c:pt>
                <c:pt idx="1399">
                  <c:v>61.308</c:v>
                </c:pt>
                <c:pt idx="1400">
                  <c:v>61.327000000000005</c:v>
                </c:pt>
                <c:pt idx="1401">
                  <c:v>60.162000000000013</c:v>
                </c:pt>
                <c:pt idx="1402">
                  <c:v>55.407000000000004</c:v>
                </c:pt>
                <c:pt idx="1403">
                  <c:v>62.754000000000005</c:v>
                </c:pt>
                <c:pt idx="1404">
                  <c:v>67.116</c:v>
                </c:pt>
                <c:pt idx="1405">
                  <c:v>61.350999999999999</c:v>
                </c:pt>
                <c:pt idx="1410">
                  <c:v>90.081999999999994</c:v>
                </c:pt>
                <c:pt idx="1411">
                  <c:v>85.7</c:v>
                </c:pt>
                <c:pt idx="1412">
                  <c:v>81.443000000000026</c:v>
                </c:pt>
                <c:pt idx="1413">
                  <c:v>82.181999999999988</c:v>
                </c:pt>
                <c:pt idx="1414">
                  <c:v>79.69</c:v>
                </c:pt>
                <c:pt idx="1415">
                  <c:v>76.754999999999995</c:v>
                </c:pt>
                <c:pt idx="1416">
                  <c:v>78.424000000000007</c:v>
                </c:pt>
                <c:pt idx="1417">
                  <c:v>81.138999999999982</c:v>
                </c:pt>
                <c:pt idx="1418">
                  <c:v>73.885999999999981</c:v>
                </c:pt>
                <c:pt idx="1419">
                  <c:v>57.08</c:v>
                </c:pt>
                <c:pt idx="1420">
                  <c:v>63.998000000000012</c:v>
                </c:pt>
                <c:pt idx="1421">
                  <c:v>63.77</c:v>
                </c:pt>
                <c:pt idx="1422">
                  <c:v>64.349000000000004</c:v>
                </c:pt>
                <c:pt idx="1423">
                  <c:v>61.983999999999995</c:v>
                </c:pt>
                <c:pt idx="1424">
                  <c:v>63.036000000000001</c:v>
                </c:pt>
                <c:pt idx="1425">
                  <c:v>67.518000000000001</c:v>
                </c:pt>
                <c:pt idx="1426">
                  <c:v>62.072000000000003</c:v>
                </c:pt>
                <c:pt idx="1427">
                  <c:v>59.038000000000011</c:v>
                </c:pt>
                <c:pt idx="1428">
                  <c:v>49.4</c:v>
                </c:pt>
                <c:pt idx="1429">
                  <c:v>59.824000000000005</c:v>
                </c:pt>
                <c:pt idx="1430">
                  <c:v>68.178999999999988</c:v>
                </c:pt>
                <c:pt idx="1431">
                  <c:v>58.99</c:v>
                </c:pt>
                <c:pt idx="1432">
                  <c:v>66.781000000000006</c:v>
                </c:pt>
                <c:pt idx="1433">
                  <c:v>62.609000000000002</c:v>
                </c:pt>
                <c:pt idx="1434">
                  <c:v>68.763999999999996</c:v>
                </c:pt>
                <c:pt idx="1435">
                  <c:v>63.527000000000001</c:v>
                </c:pt>
                <c:pt idx="1436">
                  <c:v>55.993000000000002</c:v>
                </c:pt>
                <c:pt idx="1437">
                  <c:v>61.486000000000004</c:v>
                </c:pt>
                <c:pt idx="1438">
                  <c:v>66.063000000000002</c:v>
                </c:pt>
                <c:pt idx="1439">
                  <c:v>65.312000000000012</c:v>
                </c:pt>
              </c:numCache>
            </c:numRef>
          </c:yVal>
          <c:smooth val="0"/>
        </c:ser>
        <c:ser>
          <c:idx val="6"/>
          <c:order val="6"/>
          <c:tx>
            <c:v>BC7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AE33_20151028!$B$9:$B$1448</c:f>
              <c:numCache>
                <c:formatCode>h:mm:ss</c:formatCode>
                <c:ptCount val="1440"/>
                <c:pt idx="0">
                  <c:v>0</c:v>
                </c:pt>
                <c:pt idx="1">
                  <c:v>6.9444444444444512E-4</c:v>
                </c:pt>
                <c:pt idx="2">
                  <c:v>1.3888888888888905E-3</c:v>
                </c:pt>
                <c:pt idx="3">
                  <c:v>2.0833333333333355E-3</c:v>
                </c:pt>
                <c:pt idx="4">
                  <c:v>2.7777777777777822E-3</c:v>
                </c:pt>
                <c:pt idx="5">
                  <c:v>3.4722222222222238E-3</c:v>
                </c:pt>
                <c:pt idx="6">
                  <c:v>4.1666666666666683E-3</c:v>
                </c:pt>
                <c:pt idx="7">
                  <c:v>4.8611111111111121E-3</c:v>
                </c:pt>
                <c:pt idx="8">
                  <c:v>5.5555555555555558E-3</c:v>
                </c:pt>
                <c:pt idx="9">
                  <c:v>6.2500000000000029E-3</c:v>
                </c:pt>
                <c:pt idx="10">
                  <c:v>6.9444444444444493E-3</c:v>
                </c:pt>
                <c:pt idx="11">
                  <c:v>7.6388888888888904E-3</c:v>
                </c:pt>
                <c:pt idx="12">
                  <c:v>8.3333333333333367E-3</c:v>
                </c:pt>
                <c:pt idx="13">
                  <c:v>9.0277777777777787E-3</c:v>
                </c:pt>
                <c:pt idx="14">
                  <c:v>9.7222222222222241E-3</c:v>
                </c:pt>
                <c:pt idx="15">
                  <c:v>1.0416666666666668E-2</c:v>
                </c:pt>
                <c:pt idx="16">
                  <c:v>1.1111111111111122E-2</c:v>
                </c:pt>
                <c:pt idx="17">
                  <c:v>1.1805555555555567E-2</c:v>
                </c:pt>
                <c:pt idx="18">
                  <c:v>1.2499999999999992E-2</c:v>
                </c:pt>
                <c:pt idx="19">
                  <c:v>1.3194444444444441E-2</c:v>
                </c:pt>
                <c:pt idx="20">
                  <c:v>1.38888888888889E-2</c:v>
                </c:pt>
                <c:pt idx="21">
                  <c:v>1.4583333333333339E-2</c:v>
                </c:pt>
                <c:pt idx="22">
                  <c:v>1.5277777777777781E-2</c:v>
                </c:pt>
                <c:pt idx="23">
                  <c:v>1.5972222222222228E-2</c:v>
                </c:pt>
                <c:pt idx="24">
                  <c:v>1.6666666666666677E-2</c:v>
                </c:pt>
                <c:pt idx="25">
                  <c:v>1.7361111111111126E-2</c:v>
                </c:pt>
                <c:pt idx="26">
                  <c:v>1.8055555555555561E-2</c:v>
                </c:pt>
                <c:pt idx="27">
                  <c:v>1.8750000000000003E-2</c:v>
                </c:pt>
                <c:pt idx="28">
                  <c:v>1.9444444444444445E-2</c:v>
                </c:pt>
                <c:pt idx="29">
                  <c:v>2.0138888888888887E-2</c:v>
                </c:pt>
                <c:pt idx="30">
                  <c:v>2.083333333333335E-2</c:v>
                </c:pt>
                <c:pt idx="31">
                  <c:v>2.1527777777777805E-2</c:v>
                </c:pt>
                <c:pt idx="32">
                  <c:v>2.2222222222222244E-2</c:v>
                </c:pt>
                <c:pt idx="33">
                  <c:v>2.2916666666666675E-2</c:v>
                </c:pt>
                <c:pt idx="34">
                  <c:v>2.3611111111111131E-2</c:v>
                </c:pt>
                <c:pt idx="35">
                  <c:v>2.4305555555555559E-2</c:v>
                </c:pt>
                <c:pt idx="36">
                  <c:v>2.5000000000000001E-2</c:v>
                </c:pt>
                <c:pt idx="37">
                  <c:v>2.569444444444445E-2</c:v>
                </c:pt>
                <c:pt idx="38">
                  <c:v>2.6388888888888882E-2</c:v>
                </c:pt>
                <c:pt idx="39">
                  <c:v>2.7083333333333355E-2</c:v>
                </c:pt>
                <c:pt idx="40">
                  <c:v>2.7777777777777811E-2</c:v>
                </c:pt>
                <c:pt idx="41">
                  <c:v>2.8472222222222239E-2</c:v>
                </c:pt>
                <c:pt idx="42">
                  <c:v>2.9166666666666667E-2</c:v>
                </c:pt>
                <c:pt idx="43">
                  <c:v>2.986111111111114E-2</c:v>
                </c:pt>
                <c:pt idx="44">
                  <c:v>3.0555555555555565E-2</c:v>
                </c:pt>
                <c:pt idx="45">
                  <c:v>3.1250000000000014E-2</c:v>
                </c:pt>
                <c:pt idx="46">
                  <c:v>3.1944444444444456E-2</c:v>
                </c:pt>
                <c:pt idx="47">
                  <c:v>3.2638888888888898E-2</c:v>
                </c:pt>
                <c:pt idx="48">
                  <c:v>3.333333333333334E-2</c:v>
                </c:pt>
                <c:pt idx="49">
                  <c:v>3.4027777777777803E-2</c:v>
                </c:pt>
                <c:pt idx="50">
                  <c:v>3.4722222222222231E-2</c:v>
                </c:pt>
                <c:pt idx="51">
                  <c:v>3.541666666666668E-2</c:v>
                </c:pt>
                <c:pt idx="52">
                  <c:v>3.6111111111111135E-2</c:v>
                </c:pt>
                <c:pt idx="53">
                  <c:v>3.6805555555555591E-2</c:v>
                </c:pt>
                <c:pt idx="54">
                  <c:v>3.7500000000000006E-2</c:v>
                </c:pt>
                <c:pt idx="55">
                  <c:v>3.8194444444444441E-2</c:v>
                </c:pt>
                <c:pt idx="56">
                  <c:v>3.888888888888889E-2</c:v>
                </c:pt>
                <c:pt idx="57">
                  <c:v>3.9583333333333345E-2</c:v>
                </c:pt>
                <c:pt idx="58">
                  <c:v>4.0277777777777767E-2</c:v>
                </c:pt>
                <c:pt idx="59">
                  <c:v>4.0972222222222243E-2</c:v>
                </c:pt>
                <c:pt idx="60">
                  <c:v>4.1666666666666671E-2</c:v>
                </c:pt>
                <c:pt idx="61">
                  <c:v>4.2361111111111155E-2</c:v>
                </c:pt>
                <c:pt idx="62">
                  <c:v>4.3055555555555541E-2</c:v>
                </c:pt>
                <c:pt idx="63">
                  <c:v>4.3750000000000011E-2</c:v>
                </c:pt>
                <c:pt idx="64">
                  <c:v>4.4444444444444488E-2</c:v>
                </c:pt>
                <c:pt idx="65">
                  <c:v>4.5138888888888895E-2</c:v>
                </c:pt>
                <c:pt idx="66">
                  <c:v>4.5833333333333399E-2</c:v>
                </c:pt>
                <c:pt idx="67">
                  <c:v>4.6527777777777765E-2</c:v>
                </c:pt>
                <c:pt idx="68">
                  <c:v>4.7222222222222263E-2</c:v>
                </c:pt>
                <c:pt idx="69">
                  <c:v>4.7916666666666705E-2</c:v>
                </c:pt>
                <c:pt idx="70">
                  <c:v>4.8611111111111119E-2</c:v>
                </c:pt>
                <c:pt idx="71">
                  <c:v>4.9305555555555547E-2</c:v>
                </c:pt>
                <c:pt idx="72">
                  <c:v>5.0000000000000024E-2</c:v>
                </c:pt>
                <c:pt idx="73">
                  <c:v>5.0694444444444486E-2</c:v>
                </c:pt>
                <c:pt idx="74">
                  <c:v>5.1388888888888887E-2</c:v>
                </c:pt>
                <c:pt idx="75">
                  <c:v>5.2083333333333398E-2</c:v>
                </c:pt>
                <c:pt idx="76">
                  <c:v>5.2777777777777792E-2</c:v>
                </c:pt>
                <c:pt idx="77">
                  <c:v>5.3472222222222254E-2</c:v>
                </c:pt>
                <c:pt idx="78">
                  <c:v>5.416666666666671E-2</c:v>
                </c:pt>
                <c:pt idx="79">
                  <c:v>5.4861111111111138E-2</c:v>
                </c:pt>
                <c:pt idx="80">
                  <c:v>5.5555555555555525E-2</c:v>
                </c:pt>
                <c:pt idx="81">
                  <c:v>5.6249999999999981E-2</c:v>
                </c:pt>
                <c:pt idx="82">
                  <c:v>5.694444444444445E-2</c:v>
                </c:pt>
                <c:pt idx="83">
                  <c:v>5.7638888888888892E-2</c:v>
                </c:pt>
                <c:pt idx="84">
                  <c:v>5.833333333333339E-2</c:v>
                </c:pt>
                <c:pt idx="85">
                  <c:v>5.902777777777779E-2</c:v>
                </c:pt>
                <c:pt idx="86">
                  <c:v>5.9722222222222295E-2</c:v>
                </c:pt>
                <c:pt idx="87">
                  <c:v>6.0416666666666709E-2</c:v>
                </c:pt>
                <c:pt idx="88">
                  <c:v>6.111111111111113E-2</c:v>
                </c:pt>
                <c:pt idx="89">
                  <c:v>6.1805555555555544E-2</c:v>
                </c:pt>
                <c:pt idx="90">
                  <c:v>6.2500000000000014E-2</c:v>
                </c:pt>
                <c:pt idx="91">
                  <c:v>6.3194444444444484E-2</c:v>
                </c:pt>
                <c:pt idx="92">
                  <c:v>6.3888888888888884E-2</c:v>
                </c:pt>
                <c:pt idx="93">
                  <c:v>6.4583333333333423E-2</c:v>
                </c:pt>
                <c:pt idx="94">
                  <c:v>6.5277777777777782E-2</c:v>
                </c:pt>
                <c:pt idx="95">
                  <c:v>6.5972222222222265E-2</c:v>
                </c:pt>
                <c:pt idx="96">
                  <c:v>6.666666666666668E-2</c:v>
                </c:pt>
                <c:pt idx="97">
                  <c:v>6.7361111111111163E-2</c:v>
                </c:pt>
                <c:pt idx="98">
                  <c:v>6.805555555555555E-2</c:v>
                </c:pt>
                <c:pt idx="99">
                  <c:v>6.8749999999999992E-2</c:v>
                </c:pt>
                <c:pt idx="100">
                  <c:v>6.9444444444444475E-2</c:v>
                </c:pt>
                <c:pt idx="101">
                  <c:v>7.0138888888888903E-2</c:v>
                </c:pt>
                <c:pt idx="102">
                  <c:v>7.0833333333333415E-2</c:v>
                </c:pt>
                <c:pt idx="103">
                  <c:v>7.1527777777777787E-2</c:v>
                </c:pt>
                <c:pt idx="104">
                  <c:v>7.2222222222222271E-2</c:v>
                </c:pt>
                <c:pt idx="105">
                  <c:v>7.2916666666666727E-2</c:v>
                </c:pt>
                <c:pt idx="106">
                  <c:v>7.3611111111111127E-2</c:v>
                </c:pt>
                <c:pt idx="107">
                  <c:v>7.4305555555555569E-2</c:v>
                </c:pt>
                <c:pt idx="108">
                  <c:v>7.5000000000000011E-2</c:v>
                </c:pt>
                <c:pt idx="109">
                  <c:v>7.5694444444444481E-2</c:v>
                </c:pt>
                <c:pt idx="110">
                  <c:v>7.6388888888888909E-2</c:v>
                </c:pt>
                <c:pt idx="111">
                  <c:v>7.7083333333333406E-2</c:v>
                </c:pt>
                <c:pt idx="112">
                  <c:v>7.7777777777777793E-2</c:v>
                </c:pt>
                <c:pt idx="113">
                  <c:v>7.8472222222222263E-2</c:v>
                </c:pt>
                <c:pt idx="114">
                  <c:v>7.9166666666666718E-2</c:v>
                </c:pt>
                <c:pt idx="115">
                  <c:v>7.9861111111111174E-2</c:v>
                </c:pt>
                <c:pt idx="116">
                  <c:v>8.0555555555555672E-2</c:v>
                </c:pt>
                <c:pt idx="117">
                  <c:v>8.1250000000000044E-2</c:v>
                </c:pt>
                <c:pt idx="118">
                  <c:v>8.1944444444444514E-2</c:v>
                </c:pt>
                <c:pt idx="119">
                  <c:v>8.2638888888888956E-2</c:v>
                </c:pt>
                <c:pt idx="120">
                  <c:v>8.3333333333333384E-2</c:v>
                </c:pt>
                <c:pt idx="121">
                  <c:v>8.4027777777777798E-2</c:v>
                </c:pt>
                <c:pt idx="122">
                  <c:v>8.472222222222231E-2</c:v>
                </c:pt>
                <c:pt idx="123">
                  <c:v>8.5416666666666724E-2</c:v>
                </c:pt>
                <c:pt idx="124">
                  <c:v>8.6111111111111069E-2</c:v>
                </c:pt>
                <c:pt idx="125">
                  <c:v>8.6805555555555566E-2</c:v>
                </c:pt>
                <c:pt idx="126">
                  <c:v>8.7500000000000022E-2</c:v>
                </c:pt>
                <c:pt idx="127">
                  <c:v>8.8194444444444561E-2</c:v>
                </c:pt>
                <c:pt idx="128">
                  <c:v>8.8888888888888934E-2</c:v>
                </c:pt>
                <c:pt idx="129">
                  <c:v>8.9583333333333362E-2</c:v>
                </c:pt>
                <c:pt idx="130">
                  <c:v>9.0277777777777721E-2</c:v>
                </c:pt>
                <c:pt idx="131">
                  <c:v>9.0972222222222246E-2</c:v>
                </c:pt>
                <c:pt idx="132">
                  <c:v>9.1666666666666757E-2</c:v>
                </c:pt>
                <c:pt idx="133">
                  <c:v>9.2361111111111061E-2</c:v>
                </c:pt>
                <c:pt idx="134">
                  <c:v>9.3055555555555655E-2</c:v>
                </c:pt>
                <c:pt idx="135">
                  <c:v>9.3750000000000097E-2</c:v>
                </c:pt>
                <c:pt idx="136">
                  <c:v>9.4444444444444511E-2</c:v>
                </c:pt>
                <c:pt idx="137">
                  <c:v>9.5138888888888981E-2</c:v>
                </c:pt>
                <c:pt idx="138">
                  <c:v>9.5833333333333368E-2</c:v>
                </c:pt>
                <c:pt idx="139">
                  <c:v>9.6527777777777754E-2</c:v>
                </c:pt>
                <c:pt idx="140">
                  <c:v>9.7222222222222238E-2</c:v>
                </c:pt>
                <c:pt idx="141">
                  <c:v>9.7916666666666707E-2</c:v>
                </c:pt>
                <c:pt idx="142">
                  <c:v>9.861111111111108E-2</c:v>
                </c:pt>
                <c:pt idx="143">
                  <c:v>9.9305555555555577E-2</c:v>
                </c:pt>
                <c:pt idx="144">
                  <c:v>0.10000000000000003</c:v>
                </c:pt>
                <c:pt idx="145">
                  <c:v>0.1006944444444445</c:v>
                </c:pt>
                <c:pt idx="146">
                  <c:v>0.10138888888888888</c:v>
                </c:pt>
                <c:pt idx="147">
                  <c:v>0.10208333333333336</c:v>
                </c:pt>
                <c:pt idx="148">
                  <c:v>0.10277777777777779</c:v>
                </c:pt>
                <c:pt idx="149">
                  <c:v>0.10347222222222227</c:v>
                </c:pt>
                <c:pt idx="150">
                  <c:v>0.10416666666666671</c:v>
                </c:pt>
                <c:pt idx="151">
                  <c:v>0.10486111111111115</c:v>
                </c:pt>
                <c:pt idx="152">
                  <c:v>0.1055555555555556</c:v>
                </c:pt>
                <c:pt idx="153">
                  <c:v>0.10625000000000002</c:v>
                </c:pt>
                <c:pt idx="154">
                  <c:v>0.10694444444444448</c:v>
                </c:pt>
                <c:pt idx="155">
                  <c:v>0.10763888888888892</c:v>
                </c:pt>
                <c:pt idx="156">
                  <c:v>0.10833333333333336</c:v>
                </c:pt>
                <c:pt idx="157">
                  <c:v>0.10902777777777779</c:v>
                </c:pt>
                <c:pt idx="158">
                  <c:v>0.10972222222222232</c:v>
                </c:pt>
                <c:pt idx="159">
                  <c:v>0.11041666666666665</c:v>
                </c:pt>
                <c:pt idx="160">
                  <c:v>0.11111111111111112</c:v>
                </c:pt>
                <c:pt idx="161">
                  <c:v>0.11180555555555557</c:v>
                </c:pt>
                <c:pt idx="162">
                  <c:v>0.11250000000000002</c:v>
                </c:pt>
                <c:pt idx="163">
                  <c:v>0.1131944444444445</c:v>
                </c:pt>
                <c:pt idx="164">
                  <c:v>0.11388888888888886</c:v>
                </c:pt>
                <c:pt idx="165">
                  <c:v>0.11458333333333334</c:v>
                </c:pt>
                <c:pt idx="166">
                  <c:v>0.11527777777777778</c:v>
                </c:pt>
                <c:pt idx="167">
                  <c:v>0.11597222222222227</c:v>
                </c:pt>
                <c:pt idx="168">
                  <c:v>0.11666666666666671</c:v>
                </c:pt>
                <c:pt idx="169">
                  <c:v>0.11736111111111112</c:v>
                </c:pt>
                <c:pt idx="170">
                  <c:v>0.11805555555555559</c:v>
                </c:pt>
                <c:pt idx="171">
                  <c:v>0.11875000000000006</c:v>
                </c:pt>
                <c:pt idx="172">
                  <c:v>0.11944444444444449</c:v>
                </c:pt>
                <c:pt idx="173">
                  <c:v>0.12013888888888889</c:v>
                </c:pt>
                <c:pt idx="174">
                  <c:v>0.12083333333333333</c:v>
                </c:pt>
                <c:pt idx="175">
                  <c:v>0.12152777777777779</c:v>
                </c:pt>
                <c:pt idx="176">
                  <c:v>0.12222222222222232</c:v>
                </c:pt>
                <c:pt idx="177">
                  <c:v>0.12291666666666667</c:v>
                </c:pt>
                <c:pt idx="178">
                  <c:v>0.12361111111111116</c:v>
                </c:pt>
                <c:pt idx="179">
                  <c:v>0.1243055555555556</c:v>
                </c:pt>
                <c:pt idx="180">
                  <c:v>0.125</c:v>
                </c:pt>
                <c:pt idx="181">
                  <c:v>0.12569444444444444</c:v>
                </c:pt>
                <c:pt idx="182">
                  <c:v>0.12638888888888888</c:v>
                </c:pt>
                <c:pt idx="183">
                  <c:v>0.12708333333333341</c:v>
                </c:pt>
                <c:pt idx="184">
                  <c:v>0.1277777777777778</c:v>
                </c:pt>
                <c:pt idx="185">
                  <c:v>0.12847222222222224</c:v>
                </c:pt>
                <c:pt idx="186">
                  <c:v>0.12916666666666668</c:v>
                </c:pt>
                <c:pt idx="187">
                  <c:v>0.1298611111111112</c:v>
                </c:pt>
                <c:pt idx="188">
                  <c:v>0.13055555555555548</c:v>
                </c:pt>
                <c:pt idx="189">
                  <c:v>0.13125000000000001</c:v>
                </c:pt>
                <c:pt idx="190">
                  <c:v>0.13194444444444461</c:v>
                </c:pt>
                <c:pt idx="191">
                  <c:v>0.13263888888888889</c:v>
                </c:pt>
                <c:pt idx="192">
                  <c:v>0.13333333333333341</c:v>
                </c:pt>
                <c:pt idx="193">
                  <c:v>0.13402777777777777</c:v>
                </c:pt>
                <c:pt idx="194">
                  <c:v>0.13472222222222224</c:v>
                </c:pt>
                <c:pt idx="195">
                  <c:v>0.13541666666666671</c:v>
                </c:pt>
                <c:pt idx="196">
                  <c:v>0.13611111111111118</c:v>
                </c:pt>
                <c:pt idx="197">
                  <c:v>0.13680555555555546</c:v>
                </c:pt>
                <c:pt idx="198">
                  <c:v>0.13750000000000001</c:v>
                </c:pt>
                <c:pt idx="199">
                  <c:v>0.13819444444444451</c:v>
                </c:pt>
                <c:pt idx="200">
                  <c:v>0.1388888888888889</c:v>
                </c:pt>
                <c:pt idx="201">
                  <c:v>0.13958333333333342</c:v>
                </c:pt>
                <c:pt idx="202">
                  <c:v>0.14027777777777778</c:v>
                </c:pt>
                <c:pt idx="203">
                  <c:v>0.1409722222222223</c:v>
                </c:pt>
                <c:pt idx="204">
                  <c:v>0.14166666666666666</c:v>
                </c:pt>
                <c:pt idx="205">
                  <c:v>0.14236111111111119</c:v>
                </c:pt>
                <c:pt idx="206">
                  <c:v>0.14305555555555557</c:v>
                </c:pt>
                <c:pt idx="207">
                  <c:v>0.14375000000000004</c:v>
                </c:pt>
                <c:pt idx="208">
                  <c:v>0.14444444444444465</c:v>
                </c:pt>
                <c:pt idx="209">
                  <c:v>0.1451388888888889</c:v>
                </c:pt>
                <c:pt idx="210">
                  <c:v>0.14583333333333345</c:v>
                </c:pt>
                <c:pt idx="211">
                  <c:v>0.14652777777777778</c:v>
                </c:pt>
                <c:pt idx="212">
                  <c:v>0.14722222222222231</c:v>
                </c:pt>
                <c:pt idx="213">
                  <c:v>0.14791666666666678</c:v>
                </c:pt>
                <c:pt idx="214">
                  <c:v>0.14861111111111122</c:v>
                </c:pt>
                <c:pt idx="215">
                  <c:v>0.14930555555555555</c:v>
                </c:pt>
                <c:pt idx="216">
                  <c:v>0.15000000000000008</c:v>
                </c:pt>
                <c:pt idx="217">
                  <c:v>0.15069444444444452</c:v>
                </c:pt>
                <c:pt idx="218">
                  <c:v>0.15138888888888891</c:v>
                </c:pt>
                <c:pt idx="219">
                  <c:v>0.15208333333333346</c:v>
                </c:pt>
                <c:pt idx="220">
                  <c:v>0.15277777777777776</c:v>
                </c:pt>
                <c:pt idx="221">
                  <c:v>0.15347222222222232</c:v>
                </c:pt>
                <c:pt idx="222">
                  <c:v>0.1541666666666667</c:v>
                </c:pt>
                <c:pt idx="223">
                  <c:v>0.15486111111111125</c:v>
                </c:pt>
                <c:pt idx="224">
                  <c:v>0.15555555555555556</c:v>
                </c:pt>
                <c:pt idx="225">
                  <c:v>0.15625000000000008</c:v>
                </c:pt>
                <c:pt idx="226">
                  <c:v>0.15694444444444466</c:v>
                </c:pt>
                <c:pt idx="227">
                  <c:v>0.15763888888888891</c:v>
                </c:pt>
                <c:pt idx="228">
                  <c:v>0.15833333333333346</c:v>
                </c:pt>
                <c:pt idx="229">
                  <c:v>0.15902777777777785</c:v>
                </c:pt>
                <c:pt idx="230">
                  <c:v>0.15972222222222238</c:v>
                </c:pt>
                <c:pt idx="231">
                  <c:v>0.16041666666666674</c:v>
                </c:pt>
                <c:pt idx="232">
                  <c:v>0.1611111111111112</c:v>
                </c:pt>
                <c:pt idx="233">
                  <c:v>0.16180555555555551</c:v>
                </c:pt>
                <c:pt idx="234">
                  <c:v>0.16250000000000003</c:v>
                </c:pt>
                <c:pt idx="235">
                  <c:v>0.16319444444444456</c:v>
                </c:pt>
                <c:pt idx="236">
                  <c:v>0.16388888888888892</c:v>
                </c:pt>
                <c:pt idx="237">
                  <c:v>0.16458333333333341</c:v>
                </c:pt>
                <c:pt idx="238">
                  <c:v>0.1652777777777778</c:v>
                </c:pt>
                <c:pt idx="239">
                  <c:v>0.16597222222222233</c:v>
                </c:pt>
                <c:pt idx="240">
                  <c:v>0.16666666666666669</c:v>
                </c:pt>
                <c:pt idx="241">
                  <c:v>0.16736111111111121</c:v>
                </c:pt>
                <c:pt idx="242">
                  <c:v>0.16805555555555549</c:v>
                </c:pt>
                <c:pt idx="243">
                  <c:v>0.16875000000000004</c:v>
                </c:pt>
                <c:pt idx="244">
                  <c:v>0.16944444444444462</c:v>
                </c:pt>
                <c:pt idx="245">
                  <c:v>0.1701388888888889</c:v>
                </c:pt>
                <c:pt idx="246">
                  <c:v>0.17083333333333339</c:v>
                </c:pt>
                <c:pt idx="247">
                  <c:v>0.17152777777777775</c:v>
                </c:pt>
                <c:pt idx="248">
                  <c:v>0.17222222222222233</c:v>
                </c:pt>
                <c:pt idx="249">
                  <c:v>0.17291666666666677</c:v>
                </c:pt>
                <c:pt idx="250">
                  <c:v>0.17361111111111122</c:v>
                </c:pt>
                <c:pt idx="251">
                  <c:v>0.17430555555555557</c:v>
                </c:pt>
                <c:pt idx="252">
                  <c:v>0.17500000000000004</c:v>
                </c:pt>
                <c:pt idx="253">
                  <c:v>0.17569444444444454</c:v>
                </c:pt>
                <c:pt idx="254">
                  <c:v>0.1763888888888889</c:v>
                </c:pt>
                <c:pt idx="255">
                  <c:v>0.17708333333333345</c:v>
                </c:pt>
                <c:pt idx="256">
                  <c:v>0.17777777777777778</c:v>
                </c:pt>
                <c:pt idx="257">
                  <c:v>0.17847222222222231</c:v>
                </c:pt>
                <c:pt idx="258">
                  <c:v>0.1791666666666667</c:v>
                </c:pt>
                <c:pt idx="259">
                  <c:v>0.17986111111111122</c:v>
                </c:pt>
                <c:pt idx="260">
                  <c:v>0.18055555555555555</c:v>
                </c:pt>
                <c:pt idx="261">
                  <c:v>0.18125000000000008</c:v>
                </c:pt>
                <c:pt idx="262">
                  <c:v>0.18194444444444463</c:v>
                </c:pt>
                <c:pt idx="263">
                  <c:v>0.18263888888888891</c:v>
                </c:pt>
                <c:pt idx="264">
                  <c:v>0.18333333333333346</c:v>
                </c:pt>
                <c:pt idx="265">
                  <c:v>0.18402777777777779</c:v>
                </c:pt>
                <c:pt idx="266">
                  <c:v>0.18472222222222232</c:v>
                </c:pt>
                <c:pt idx="267">
                  <c:v>0.18541666666666679</c:v>
                </c:pt>
                <c:pt idx="268">
                  <c:v>0.18611111111111125</c:v>
                </c:pt>
                <c:pt idx="269">
                  <c:v>0.18680555555555556</c:v>
                </c:pt>
                <c:pt idx="270">
                  <c:v>0.18750000000000008</c:v>
                </c:pt>
                <c:pt idx="271">
                  <c:v>0.18819444444444458</c:v>
                </c:pt>
                <c:pt idx="272">
                  <c:v>0.18888888888888891</c:v>
                </c:pt>
                <c:pt idx="273">
                  <c:v>0.18958333333333346</c:v>
                </c:pt>
                <c:pt idx="274">
                  <c:v>0.1902777777777778</c:v>
                </c:pt>
                <c:pt idx="275">
                  <c:v>0.19097222222222224</c:v>
                </c:pt>
                <c:pt idx="276">
                  <c:v>0.19166666666666668</c:v>
                </c:pt>
                <c:pt idx="277">
                  <c:v>0.1923611111111112</c:v>
                </c:pt>
                <c:pt idx="278">
                  <c:v>0.19305555555555548</c:v>
                </c:pt>
                <c:pt idx="279">
                  <c:v>0.19375000000000003</c:v>
                </c:pt>
                <c:pt idx="280">
                  <c:v>0.19444444444444464</c:v>
                </c:pt>
                <c:pt idx="281">
                  <c:v>0.19513888888888892</c:v>
                </c:pt>
                <c:pt idx="282">
                  <c:v>0.19583333333333341</c:v>
                </c:pt>
                <c:pt idx="283">
                  <c:v>0.1965277777777778</c:v>
                </c:pt>
                <c:pt idx="284">
                  <c:v>0.19722222222222233</c:v>
                </c:pt>
                <c:pt idx="285">
                  <c:v>0.19791666666666671</c:v>
                </c:pt>
                <c:pt idx="286">
                  <c:v>0.19861111111111121</c:v>
                </c:pt>
                <c:pt idx="287">
                  <c:v>0.19930555555555549</c:v>
                </c:pt>
                <c:pt idx="288">
                  <c:v>0.20000000000000004</c:v>
                </c:pt>
                <c:pt idx="289">
                  <c:v>0.20069444444444451</c:v>
                </c:pt>
                <c:pt idx="290">
                  <c:v>0.2013888888888889</c:v>
                </c:pt>
                <c:pt idx="291">
                  <c:v>0.20208333333333339</c:v>
                </c:pt>
                <c:pt idx="292">
                  <c:v>0.20277777777777781</c:v>
                </c:pt>
                <c:pt idx="293">
                  <c:v>0.20347222222222228</c:v>
                </c:pt>
                <c:pt idx="294">
                  <c:v>0.20416666666666669</c:v>
                </c:pt>
                <c:pt idx="295">
                  <c:v>0.20486111111111122</c:v>
                </c:pt>
                <c:pt idx="296">
                  <c:v>0.20555555555555557</c:v>
                </c:pt>
                <c:pt idx="297">
                  <c:v>0.20625000000000004</c:v>
                </c:pt>
                <c:pt idx="298">
                  <c:v>0.20694444444444465</c:v>
                </c:pt>
                <c:pt idx="299">
                  <c:v>0.2076388888888889</c:v>
                </c:pt>
                <c:pt idx="300">
                  <c:v>0.20833333333333345</c:v>
                </c:pt>
                <c:pt idx="301">
                  <c:v>0.20902777777777778</c:v>
                </c:pt>
                <c:pt idx="302">
                  <c:v>0.20972222222222231</c:v>
                </c:pt>
                <c:pt idx="303">
                  <c:v>0.21041666666666678</c:v>
                </c:pt>
                <c:pt idx="304">
                  <c:v>0.21111111111111122</c:v>
                </c:pt>
                <c:pt idx="305">
                  <c:v>0.21180555555555555</c:v>
                </c:pt>
                <c:pt idx="306">
                  <c:v>0.21250000000000008</c:v>
                </c:pt>
                <c:pt idx="307">
                  <c:v>0.21319444444444452</c:v>
                </c:pt>
                <c:pt idx="308">
                  <c:v>0.21388888888888891</c:v>
                </c:pt>
                <c:pt idx="309">
                  <c:v>0.21458333333333346</c:v>
                </c:pt>
                <c:pt idx="310">
                  <c:v>0.21527777777777779</c:v>
                </c:pt>
                <c:pt idx="311">
                  <c:v>0.21597222222222232</c:v>
                </c:pt>
                <c:pt idx="312">
                  <c:v>0.2166666666666667</c:v>
                </c:pt>
                <c:pt idx="313">
                  <c:v>0.21736111111111125</c:v>
                </c:pt>
                <c:pt idx="314">
                  <c:v>0.21805555555555556</c:v>
                </c:pt>
                <c:pt idx="315">
                  <c:v>0.21875000000000008</c:v>
                </c:pt>
                <c:pt idx="316">
                  <c:v>0.21944444444444466</c:v>
                </c:pt>
                <c:pt idx="317">
                  <c:v>0.22013888888888888</c:v>
                </c:pt>
                <c:pt idx="318">
                  <c:v>0.22083333333333341</c:v>
                </c:pt>
                <c:pt idx="319">
                  <c:v>0.2215277777777778</c:v>
                </c:pt>
                <c:pt idx="320">
                  <c:v>0.22222222222222224</c:v>
                </c:pt>
                <c:pt idx="321">
                  <c:v>0.22291666666666671</c:v>
                </c:pt>
                <c:pt idx="322">
                  <c:v>0.22361111111111118</c:v>
                </c:pt>
                <c:pt idx="323">
                  <c:v>0.22430555555555551</c:v>
                </c:pt>
                <c:pt idx="324">
                  <c:v>0.22500000000000003</c:v>
                </c:pt>
                <c:pt idx="325">
                  <c:v>0.22569444444444456</c:v>
                </c:pt>
                <c:pt idx="326">
                  <c:v>0.22638888888888892</c:v>
                </c:pt>
                <c:pt idx="327">
                  <c:v>0.22708333333333341</c:v>
                </c:pt>
                <c:pt idx="328">
                  <c:v>0.2277777777777778</c:v>
                </c:pt>
                <c:pt idx="329">
                  <c:v>0.22847222222222233</c:v>
                </c:pt>
                <c:pt idx="330">
                  <c:v>0.22916666666666669</c:v>
                </c:pt>
                <c:pt idx="331">
                  <c:v>0.22986111111111121</c:v>
                </c:pt>
                <c:pt idx="332">
                  <c:v>0.23055555555555546</c:v>
                </c:pt>
                <c:pt idx="333">
                  <c:v>0.23125000000000001</c:v>
                </c:pt>
                <c:pt idx="334">
                  <c:v>0.23194444444444459</c:v>
                </c:pt>
                <c:pt idx="335">
                  <c:v>0.2326388888888889</c:v>
                </c:pt>
                <c:pt idx="336">
                  <c:v>0.23333333333333339</c:v>
                </c:pt>
                <c:pt idx="337">
                  <c:v>0.23402777777777781</c:v>
                </c:pt>
                <c:pt idx="338">
                  <c:v>0.23472222222222228</c:v>
                </c:pt>
                <c:pt idx="339">
                  <c:v>0.23541666666666677</c:v>
                </c:pt>
                <c:pt idx="340">
                  <c:v>0.23611111111111122</c:v>
                </c:pt>
                <c:pt idx="341">
                  <c:v>0.23680555555555557</c:v>
                </c:pt>
                <c:pt idx="342">
                  <c:v>0.23750000000000004</c:v>
                </c:pt>
                <c:pt idx="343">
                  <c:v>0.23819444444444454</c:v>
                </c:pt>
                <c:pt idx="344">
                  <c:v>0.2388888888888889</c:v>
                </c:pt>
                <c:pt idx="345">
                  <c:v>0.23958333333333345</c:v>
                </c:pt>
                <c:pt idx="346">
                  <c:v>0.24027777777777778</c:v>
                </c:pt>
                <c:pt idx="347">
                  <c:v>0.24097222222222231</c:v>
                </c:pt>
                <c:pt idx="348">
                  <c:v>0.2416666666666667</c:v>
                </c:pt>
                <c:pt idx="349">
                  <c:v>0.24236111111111122</c:v>
                </c:pt>
                <c:pt idx="350">
                  <c:v>0.24305555555555555</c:v>
                </c:pt>
                <c:pt idx="351">
                  <c:v>0.24375000000000008</c:v>
                </c:pt>
                <c:pt idx="352">
                  <c:v>0.24444444444444469</c:v>
                </c:pt>
                <c:pt idx="353">
                  <c:v>0.24513888888888891</c:v>
                </c:pt>
                <c:pt idx="354">
                  <c:v>0.24583333333333346</c:v>
                </c:pt>
                <c:pt idx="355">
                  <c:v>0.24652777777777779</c:v>
                </c:pt>
                <c:pt idx="356">
                  <c:v>0.24722222222222232</c:v>
                </c:pt>
                <c:pt idx="357">
                  <c:v>0.24791666666666679</c:v>
                </c:pt>
                <c:pt idx="358">
                  <c:v>0.24861111111111125</c:v>
                </c:pt>
                <c:pt idx="359">
                  <c:v>0.24930555555555556</c:v>
                </c:pt>
                <c:pt idx="360">
                  <c:v>0.25</c:v>
                </c:pt>
                <c:pt idx="361">
                  <c:v>0.25069444444444444</c:v>
                </c:pt>
                <c:pt idx="362">
                  <c:v>0.25138888888888916</c:v>
                </c:pt>
                <c:pt idx="363">
                  <c:v>0.25208333333333333</c:v>
                </c:pt>
                <c:pt idx="364">
                  <c:v>0.25277777777777782</c:v>
                </c:pt>
                <c:pt idx="365">
                  <c:v>0.25347222222222232</c:v>
                </c:pt>
                <c:pt idx="366">
                  <c:v>0.25416666666666682</c:v>
                </c:pt>
                <c:pt idx="367">
                  <c:v>0.25486111111111109</c:v>
                </c:pt>
                <c:pt idx="368">
                  <c:v>0.25555555555555559</c:v>
                </c:pt>
                <c:pt idx="369">
                  <c:v>0.25625000000000003</c:v>
                </c:pt>
                <c:pt idx="370">
                  <c:v>0.25694444444444448</c:v>
                </c:pt>
                <c:pt idx="371">
                  <c:v>0.25763888888888892</c:v>
                </c:pt>
                <c:pt idx="372">
                  <c:v>0.25833333333333325</c:v>
                </c:pt>
                <c:pt idx="373">
                  <c:v>0.25902777777777797</c:v>
                </c:pt>
                <c:pt idx="374">
                  <c:v>0.2597222222222223</c:v>
                </c:pt>
                <c:pt idx="375">
                  <c:v>0.26041666666666691</c:v>
                </c:pt>
                <c:pt idx="376">
                  <c:v>0.26111111111111113</c:v>
                </c:pt>
                <c:pt idx="377">
                  <c:v>0.26180555555555557</c:v>
                </c:pt>
                <c:pt idx="378">
                  <c:v>0.26250000000000001</c:v>
                </c:pt>
                <c:pt idx="379">
                  <c:v>0.26319444444444445</c:v>
                </c:pt>
                <c:pt idx="380">
                  <c:v>0.26388888888888923</c:v>
                </c:pt>
                <c:pt idx="381">
                  <c:v>0.26458333333333334</c:v>
                </c:pt>
                <c:pt idx="382">
                  <c:v>0.26527777777777795</c:v>
                </c:pt>
                <c:pt idx="383">
                  <c:v>0.26597222222222239</c:v>
                </c:pt>
                <c:pt idx="384">
                  <c:v>0.26666666666666683</c:v>
                </c:pt>
                <c:pt idx="385">
                  <c:v>0.2673611111111111</c:v>
                </c:pt>
                <c:pt idx="386">
                  <c:v>0.26805555555555555</c:v>
                </c:pt>
                <c:pt idx="387">
                  <c:v>0.26875000000000004</c:v>
                </c:pt>
                <c:pt idx="388">
                  <c:v>0.2694444444444446</c:v>
                </c:pt>
                <c:pt idx="389">
                  <c:v>0.27013888888888887</c:v>
                </c:pt>
                <c:pt idx="390">
                  <c:v>0.27083333333333326</c:v>
                </c:pt>
                <c:pt idx="391">
                  <c:v>0.27152777777777798</c:v>
                </c:pt>
                <c:pt idx="392">
                  <c:v>0.27222222222222231</c:v>
                </c:pt>
                <c:pt idx="393">
                  <c:v>0.27291666666666692</c:v>
                </c:pt>
                <c:pt idx="394">
                  <c:v>0.27361111111111103</c:v>
                </c:pt>
                <c:pt idx="395">
                  <c:v>0.27430555555555552</c:v>
                </c:pt>
                <c:pt idx="396">
                  <c:v>0.27500000000000002</c:v>
                </c:pt>
                <c:pt idx="397">
                  <c:v>0.27569444444444446</c:v>
                </c:pt>
                <c:pt idx="398">
                  <c:v>0.27638888888888918</c:v>
                </c:pt>
                <c:pt idx="399">
                  <c:v>0.27708333333333335</c:v>
                </c:pt>
                <c:pt idx="400">
                  <c:v>0.27777777777777801</c:v>
                </c:pt>
                <c:pt idx="401">
                  <c:v>0.27847222222222245</c:v>
                </c:pt>
                <c:pt idx="402">
                  <c:v>0.2791666666666669</c:v>
                </c:pt>
                <c:pt idx="403">
                  <c:v>0.27986111111111112</c:v>
                </c:pt>
                <c:pt idx="404">
                  <c:v>0.28055555555555556</c:v>
                </c:pt>
                <c:pt idx="405">
                  <c:v>0.28125</c:v>
                </c:pt>
                <c:pt idx="406">
                  <c:v>0.28194444444444461</c:v>
                </c:pt>
                <c:pt idx="407">
                  <c:v>0.28263888888888888</c:v>
                </c:pt>
                <c:pt idx="408">
                  <c:v>0.28333333333333333</c:v>
                </c:pt>
                <c:pt idx="409">
                  <c:v>0.28402777777777805</c:v>
                </c:pt>
                <c:pt idx="410">
                  <c:v>0.28472222222222232</c:v>
                </c:pt>
                <c:pt idx="411">
                  <c:v>0.28541666666666693</c:v>
                </c:pt>
                <c:pt idx="412">
                  <c:v>0.28611111111111115</c:v>
                </c:pt>
                <c:pt idx="413">
                  <c:v>0.2868055555555557</c:v>
                </c:pt>
                <c:pt idx="414">
                  <c:v>0.2875000000000002</c:v>
                </c:pt>
                <c:pt idx="415">
                  <c:v>0.28819444444444448</c:v>
                </c:pt>
                <c:pt idx="416">
                  <c:v>0.28888888888888936</c:v>
                </c:pt>
                <c:pt idx="417">
                  <c:v>0.28958333333333336</c:v>
                </c:pt>
                <c:pt idx="418">
                  <c:v>0.29027777777777797</c:v>
                </c:pt>
                <c:pt idx="419">
                  <c:v>0.29097222222222247</c:v>
                </c:pt>
                <c:pt idx="420">
                  <c:v>0.29166666666666691</c:v>
                </c:pt>
                <c:pt idx="421">
                  <c:v>0.29236111111111118</c:v>
                </c:pt>
                <c:pt idx="422">
                  <c:v>0.29305555555555557</c:v>
                </c:pt>
                <c:pt idx="423">
                  <c:v>0.29375000000000001</c:v>
                </c:pt>
                <c:pt idx="424">
                  <c:v>0.29444444444444462</c:v>
                </c:pt>
                <c:pt idx="425">
                  <c:v>0.29513888888888906</c:v>
                </c:pt>
                <c:pt idx="426">
                  <c:v>0.29583333333333334</c:v>
                </c:pt>
                <c:pt idx="427">
                  <c:v>0.29652777777777811</c:v>
                </c:pt>
                <c:pt idx="428">
                  <c:v>0.29722222222222239</c:v>
                </c:pt>
                <c:pt idx="429">
                  <c:v>0.297916666666667</c:v>
                </c:pt>
                <c:pt idx="430">
                  <c:v>0.2986111111111111</c:v>
                </c:pt>
                <c:pt idx="431">
                  <c:v>0.29930555555555571</c:v>
                </c:pt>
                <c:pt idx="432">
                  <c:v>0.30000000000000016</c:v>
                </c:pt>
                <c:pt idx="433">
                  <c:v>0.3006944444444446</c:v>
                </c:pt>
                <c:pt idx="434">
                  <c:v>0.30138888888888926</c:v>
                </c:pt>
                <c:pt idx="435">
                  <c:v>0.30208333333333331</c:v>
                </c:pt>
                <c:pt idx="436">
                  <c:v>0.30277777777777798</c:v>
                </c:pt>
                <c:pt idx="437">
                  <c:v>0.30347222222222242</c:v>
                </c:pt>
                <c:pt idx="438">
                  <c:v>0.30416666666666692</c:v>
                </c:pt>
                <c:pt idx="439">
                  <c:v>0.30486111111111108</c:v>
                </c:pt>
                <c:pt idx="440">
                  <c:v>0.30555555555555552</c:v>
                </c:pt>
                <c:pt idx="441">
                  <c:v>0.30625000000000002</c:v>
                </c:pt>
                <c:pt idx="442">
                  <c:v>0.30694444444444458</c:v>
                </c:pt>
                <c:pt idx="443">
                  <c:v>0.30763888888888907</c:v>
                </c:pt>
                <c:pt idx="444">
                  <c:v>0.30833333333333335</c:v>
                </c:pt>
                <c:pt idx="445">
                  <c:v>0.30902777777777818</c:v>
                </c:pt>
                <c:pt idx="446">
                  <c:v>0.30972222222222245</c:v>
                </c:pt>
                <c:pt idx="447">
                  <c:v>0.31041666666666706</c:v>
                </c:pt>
                <c:pt idx="448">
                  <c:v>0.31111111111111112</c:v>
                </c:pt>
                <c:pt idx="449">
                  <c:v>0.31180555555555572</c:v>
                </c:pt>
                <c:pt idx="450">
                  <c:v>0.31250000000000017</c:v>
                </c:pt>
                <c:pt idx="451">
                  <c:v>0.31319444444444461</c:v>
                </c:pt>
                <c:pt idx="452">
                  <c:v>0.31388888888888933</c:v>
                </c:pt>
                <c:pt idx="453">
                  <c:v>0.31458333333333338</c:v>
                </c:pt>
                <c:pt idx="454">
                  <c:v>0.31527777777777805</c:v>
                </c:pt>
                <c:pt idx="455">
                  <c:v>0.31597222222222243</c:v>
                </c:pt>
                <c:pt idx="456">
                  <c:v>0.31666666666666693</c:v>
                </c:pt>
                <c:pt idx="457">
                  <c:v>0.31736111111111132</c:v>
                </c:pt>
                <c:pt idx="458">
                  <c:v>0.3180555555555557</c:v>
                </c:pt>
                <c:pt idx="459">
                  <c:v>0.3187500000000002</c:v>
                </c:pt>
                <c:pt idx="460">
                  <c:v>0.31944444444444475</c:v>
                </c:pt>
                <c:pt idx="461">
                  <c:v>0.32013888888888914</c:v>
                </c:pt>
                <c:pt idx="462">
                  <c:v>0.32083333333333336</c:v>
                </c:pt>
                <c:pt idx="463">
                  <c:v>0.32152777777777813</c:v>
                </c:pt>
                <c:pt idx="464">
                  <c:v>0.32222222222222247</c:v>
                </c:pt>
                <c:pt idx="465">
                  <c:v>0.32291666666666707</c:v>
                </c:pt>
                <c:pt idx="466">
                  <c:v>0.32361111111111118</c:v>
                </c:pt>
                <c:pt idx="467">
                  <c:v>0.32430555555555574</c:v>
                </c:pt>
                <c:pt idx="468">
                  <c:v>0.32500000000000018</c:v>
                </c:pt>
                <c:pt idx="469">
                  <c:v>0.32569444444444462</c:v>
                </c:pt>
                <c:pt idx="470">
                  <c:v>0.32638888888888945</c:v>
                </c:pt>
                <c:pt idx="471">
                  <c:v>0.3270833333333335</c:v>
                </c:pt>
                <c:pt idx="472">
                  <c:v>0.32777777777777811</c:v>
                </c:pt>
                <c:pt idx="473">
                  <c:v>0.32847222222222255</c:v>
                </c:pt>
                <c:pt idx="474">
                  <c:v>0.329166666666667</c:v>
                </c:pt>
                <c:pt idx="475">
                  <c:v>0.32986111111111127</c:v>
                </c:pt>
                <c:pt idx="476">
                  <c:v>0.33055555555555571</c:v>
                </c:pt>
                <c:pt idx="477">
                  <c:v>0.33125000000000021</c:v>
                </c:pt>
                <c:pt idx="478">
                  <c:v>0.33194444444444476</c:v>
                </c:pt>
                <c:pt idx="479">
                  <c:v>0.33263888888888915</c:v>
                </c:pt>
                <c:pt idx="480">
                  <c:v>0.33333333333333331</c:v>
                </c:pt>
                <c:pt idx="481">
                  <c:v>0.3340277777777782</c:v>
                </c:pt>
                <c:pt idx="482">
                  <c:v>0.33472222222222242</c:v>
                </c:pt>
                <c:pt idx="483">
                  <c:v>0.33541666666666708</c:v>
                </c:pt>
                <c:pt idx="484">
                  <c:v>0.33611111111111108</c:v>
                </c:pt>
                <c:pt idx="485">
                  <c:v>0.33680555555555586</c:v>
                </c:pt>
                <c:pt idx="486">
                  <c:v>0.33750000000000024</c:v>
                </c:pt>
                <c:pt idx="487">
                  <c:v>0.33819444444444463</c:v>
                </c:pt>
                <c:pt idx="488">
                  <c:v>0.33888888888888935</c:v>
                </c:pt>
                <c:pt idx="489">
                  <c:v>0.33958333333333351</c:v>
                </c:pt>
                <c:pt idx="490">
                  <c:v>0.34027777777777801</c:v>
                </c:pt>
                <c:pt idx="491">
                  <c:v>0.34097222222222251</c:v>
                </c:pt>
                <c:pt idx="492">
                  <c:v>0.3416666666666669</c:v>
                </c:pt>
                <c:pt idx="493">
                  <c:v>0.34236111111111117</c:v>
                </c:pt>
                <c:pt idx="494">
                  <c:v>0.34305555555555556</c:v>
                </c:pt>
                <c:pt idx="495">
                  <c:v>0.34375000000000006</c:v>
                </c:pt>
                <c:pt idx="496">
                  <c:v>0.34444444444444472</c:v>
                </c:pt>
                <c:pt idx="497">
                  <c:v>0.34513888888888905</c:v>
                </c:pt>
                <c:pt idx="498">
                  <c:v>0.34583333333333333</c:v>
                </c:pt>
                <c:pt idx="499">
                  <c:v>0.34652777777777816</c:v>
                </c:pt>
                <c:pt idx="500">
                  <c:v>0.34722222222222238</c:v>
                </c:pt>
                <c:pt idx="501">
                  <c:v>0.34791666666666693</c:v>
                </c:pt>
                <c:pt idx="502">
                  <c:v>0.3486111111111112</c:v>
                </c:pt>
                <c:pt idx="503">
                  <c:v>0.34930555555555576</c:v>
                </c:pt>
                <c:pt idx="504">
                  <c:v>0.3500000000000002</c:v>
                </c:pt>
                <c:pt idx="505">
                  <c:v>0.35069444444444442</c:v>
                </c:pt>
                <c:pt idx="506">
                  <c:v>0.35138888888888936</c:v>
                </c:pt>
                <c:pt idx="507">
                  <c:v>0.3520833333333333</c:v>
                </c:pt>
                <c:pt idx="508">
                  <c:v>0.35277777777777797</c:v>
                </c:pt>
                <c:pt idx="509">
                  <c:v>0.35347222222222241</c:v>
                </c:pt>
                <c:pt idx="510">
                  <c:v>0.35416666666666691</c:v>
                </c:pt>
                <c:pt idx="511">
                  <c:v>0.35486111111111118</c:v>
                </c:pt>
                <c:pt idx="512">
                  <c:v>0.35555555555555557</c:v>
                </c:pt>
                <c:pt idx="513">
                  <c:v>0.35625000000000001</c:v>
                </c:pt>
                <c:pt idx="514">
                  <c:v>0.35694444444444462</c:v>
                </c:pt>
                <c:pt idx="515">
                  <c:v>0.35763888888888906</c:v>
                </c:pt>
                <c:pt idx="516">
                  <c:v>0.35833333333333334</c:v>
                </c:pt>
                <c:pt idx="517">
                  <c:v>0.35902777777777811</c:v>
                </c:pt>
                <c:pt idx="518">
                  <c:v>0.35972222222222239</c:v>
                </c:pt>
                <c:pt idx="519">
                  <c:v>0.360416666666667</c:v>
                </c:pt>
                <c:pt idx="520">
                  <c:v>0.3611111111111111</c:v>
                </c:pt>
                <c:pt idx="521">
                  <c:v>0.36180555555555571</c:v>
                </c:pt>
                <c:pt idx="522">
                  <c:v>0.36250000000000021</c:v>
                </c:pt>
                <c:pt idx="523">
                  <c:v>0.3631944444444446</c:v>
                </c:pt>
                <c:pt idx="524">
                  <c:v>0.36388888888888926</c:v>
                </c:pt>
                <c:pt idx="525">
                  <c:v>0.36458333333333331</c:v>
                </c:pt>
                <c:pt idx="526">
                  <c:v>0.36527777777777798</c:v>
                </c:pt>
                <c:pt idx="527">
                  <c:v>0.36597222222222242</c:v>
                </c:pt>
                <c:pt idx="528">
                  <c:v>0.36666666666666692</c:v>
                </c:pt>
                <c:pt idx="529">
                  <c:v>0.36736111111111108</c:v>
                </c:pt>
                <c:pt idx="530">
                  <c:v>0.36805555555555558</c:v>
                </c:pt>
                <c:pt idx="531">
                  <c:v>0.36875000000000002</c:v>
                </c:pt>
                <c:pt idx="532">
                  <c:v>0.36944444444444463</c:v>
                </c:pt>
                <c:pt idx="533">
                  <c:v>0.37013888888888902</c:v>
                </c:pt>
                <c:pt idx="534">
                  <c:v>0.37083333333333335</c:v>
                </c:pt>
                <c:pt idx="535">
                  <c:v>0.37152777777777812</c:v>
                </c:pt>
                <c:pt idx="536">
                  <c:v>0.37222222222222245</c:v>
                </c:pt>
                <c:pt idx="537">
                  <c:v>0.37291666666666701</c:v>
                </c:pt>
                <c:pt idx="538">
                  <c:v>0.37361111111111112</c:v>
                </c:pt>
                <c:pt idx="539">
                  <c:v>0.37430555555555567</c:v>
                </c:pt>
                <c:pt idx="540">
                  <c:v>0.37500000000000017</c:v>
                </c:pt>
                <c:pt idx="541">
                  <c:v>0.37569444444444466</c:v>
                </c:pt>
                <c:pt idx="542">
                  <c:v>0.37638888888888933</c:v>
                </c:pt>
                <c:pt idx="543">
                  <c:v>0.37708333333333338</c:v>
                </c:pt>
                <c:pt idx="544">
                  <c:v>0.37777777777777805</c:v>
                </c:pt>
                <c:pt idx="545">
                  <c:v>0.37847222222222254</c:v>
                </c:pt>
                <c:pt idx="546">
                  <c:v>0.37916666666666693</c:v>
                </c:pt>
                <c:pt idx="547">
                  <c:v>0.37986111111111132</c:v>
                </c:pt>
                <c:pt idx="548">
                  <c:v>0.3805555555555557</c:v>
                </c:pt>
                <c:pt idx="549">
                  <c:v>0.3812500000000002</c:v>
                </c:pt>
                <c:pt idx="550">
                  <c:v>0.38194444444444464</c:v>
                </c:pt>
                <c:pt idx="551">
                  <c:v>0.38263888888888914</c:v>
                </c:pt>
                <c:pt idx="552">
                  <c:v>0.3833333333333333</c:v>
                </c:pt>
                <c:pt idx="553">
                  <c:v>0.38402777777777813</c:v>
                </c:pt>
                <c:pt idx="554">
                  <c:v>0.38472222222222241</c:v>
                </c:pt>
                <c:pt idx="555">
                  <c:v>0.38541666666666707</c:v>
                </c:pt>
                <c:pt idx="556">
                  <c:v>0.38611111111111118</c:v>
                </c:pt>
                <c:pt idx="557">
                  <c:v>0.38680555555555574</c:v>
                </c:pt>
                <c:pt idx="558">
                  <c:v>0.38750000000000018</c:v>
                </c:pt>
                <c:pt idx="559">
                  <c:v>0.38819444444444462</c:v>
                </c:pt>
                <c:pt idx="560">
                  <c:v>0.38888888888888945</c:v>
                </c:pt>
                <c:pt idx="561">
                  <c:v>0.3895833333333335</c:v>
                </c:pt>
                <c:pt idx="562">
                  <c:v>0.39027777777777811</c:v>
                </c:pt>
                <c:pt idx="563">
                  <c:v>0.39097222222222255</c:v>
                </c:pt>
                <c:pt idx="564">
                  <c:v>0.391666666666667</c:v>
                </c:pt>
                <c:pt idx="565">
                  <c:v>0.39236111111111127</c:v>
                </c:pt>
                <c:pt idx="566">
                  <c:v>0.39305555555555571</c:v>
                </c:pt>
                <c:pt idx="567">
                  <c:v>0.39375000000000021</c:v>
                </c:pt>
                <c:pt idx="568">
                  <c:v>0.39444444444444476</c:v>
                </c:pt>
                <c:pt idx="569">
                  <c:v>0.39513888888888915</c:v>
                </c:pt>
                <c:pt idx="570">
                  <c:v>0.39583333333333331</c:v>
                </c:pt>
                <c:pt idx="571">
                  <c:v>0.3965277777777782</c:v>
                </c:pt>
                <c:pt idx="572">
                  <c:v>0.39722222222222242</c:v>
                </c:pt>
                <c:pt idx="573">
                  <c:v>0.39791666666666708</c:v>
                </c:pt>
                <c:pt idx="574">
                  <c:v>0.39861111111111108</c:v>
                </c:pt>
                <c:pt idx="575">
                  <c:v>0.39930555555555586</c:v>
                </c:pt>
                <c:pt idx="576">
                  <c:v>0.40000000000000008</c:v>
                </c:pt>
                <c:pt idx="577">
                  <c:v>0.40069444444444446</c:v>
                </c:pt>
                <c:pt idx="578">
                  <c:v>0.40138888888888918</c:v>
                </c:pt>
                <c:pt idx="579">
                  <c:v>0.40208333333333335</c:v>
                </c:pt>
                <c:pt idx="580">
                  <c:v>0.40277777777777796</c:v>
                </c:pt>
                <c:pt idx="581">
                  <c:v>0.40347222222222245</c:v>
                </c:pt>
                <c:pt idx="582">
                  <c:v>0.40416666666666684</c:v>
                </c:pt>
                <c:pt idx="583">
                  <c:v>0.40486111111111112</c:v>
                </c:pt>
                <c:pt idx="584">
                  <c:v>0.4055555555555555</c:v>
                </c:pt>
                <c:pt idx="585">
                  <c:v>0.40625</c:v>
                </c:pt>
                <c:pt idx="586">
                  <c:v>0.40694444444444466</c:v>
                </c:pt>
                <c:pt idx="587">
                  <c:v>0.40763888888888888</c:v>
                </c:pt>
                <c:pt idx="588">
                  <c:v>0.40833333333333333</c:v>
                </c:pt>
                <c:pt idx="589">
                  <c:v>0.40902777777777805</c:v>
                </c:pt>
                <c:pt idx="590">
                  <c:v>0.40972222222222232</c:v>
                </c:pt>
                <c:pt idx="591">
                  <c:v>0.41041666666666693</c:v>
                </c:pt>
                <c:pt idx="592">
                  <c:v>0.41111111111111115</c:v>
                </c:pt>
                <c:pt idx="593">
                  <c:v>0.4118055555555557</c:v>
                </c:pt>
                <c:pt idx="594">
                  <c:v>0.4125000000000002</c:v>
                </c:pt>
                <c:pt idx="595">
                  <c:v>0.41319444444444442</c:v>
                </c:pt>
                <c:pt idx="596">
                  <c:v>0.41388888888888936</c:v>
                </c:pt>
                <c:pt idx="597">
                  <c:v>0.4145833333333333</c:v>
                </c:pt>
                <c:pt idx="598">
                  <c:v>0.41527777777777797</c:v>
                </c:pt>
                <c:pt idx="599">
                  <c:v>0.41597222222222241</c:v>
                </c:pt>
                <c:pt idx="600">
                  <c:v>0.41666666666666691</c:v>
                </c:pt>
                <c:pt idx="601">
                  <c:v>0.41736111111111118</c:v>
                </c:pt>
                <c:pt idx="602">
                  <c:v>0.41805555555555557</c:v>
                </c:pt>
                <c:pt idx="603">
                  <c:v>0.41875000000000001</c:v>
                </c:pt>
                <c:pt idx="604">
                  <c:v>0.41944444444444462</c:v>
                </c:pt>
                <c:pt idx="605">
                  <c:v>0.42013888888888906</c:v>
                </c:pt>
                <c:pt idx="606">
                  <c:v>0.42083333333333334</c:v>
                </c:pt>
                <c:pt idx="607">
                  <c:v>0.42152777777777811</c:v>
                </c:pt>
                <c:pt idx="608">
                  <c:v>0.42222222222222239</c:v>
                </c:pt>
                <c:pt idx="609">
                  <c:v>0.422916666666667</c:v>
                </c:pt>
                <c:pt idx="610">
                  <c:v>0.4236111111111111</c:v>
                </c:pt>
                <c:pt idx="611">
                  <c:v>0.42430555555555571</c:v>
                </c:pt>
                <c:pt idx="612">
                  <c:v>0.42500000000000021</c:v>
                </c:pt>
                <c:pt idx="613">
                  <c:v>0.4256944444444446</c:v>
                </c:pt>
                <c:pt idx="614">
                  <c:v>0.42638888888888926</c:v>
                </c:pt>
                <c:pt idx="615">
                  <c:v>0.42708333333333331</c:v>
                </c:pt>
                <c:pt idx="616">
                  <c:v>0.42777777777777798</c:v>
                </c:pt>
                <c:pt idx="617">
                  <c:v>0.42847222222222242</c:v>
                </c:pt>
                <c:pt idx="618">
                  <c:v>0.42916666666666692</c:v>
                </c:pt>
                <c:pt idx="619">
                  <c:v>0.42986111111111108</c:v>
                </c:pt>
                <c:pt idx="620">
                  <c:v>0.43055555555555558</c:v>
                </c:pt>
                <c:pt idx="621">
                  <c:v>0.43125000000000002</c:v>
                </c:pt>
                <c:pt idx="622">
                  <c:v>0.43194444444444463</c:v>
                </c:pt>
                <c:pt idx="623">
                  <c:v>0.43263888888888902</c:v>
                </c:pt>
                <c:pt idx="624">
                  <c:v>0.43333333333333335</c:v>
                </c:pt>
                <c:pt idx="625">
                  <c:v>0.43402777777777812</c:v>
                </c:pt>
                <c:pt idx="626">
                  <c:v>0.43472222222222245</c:v>
                </c:pt>
                <c:pt idx="627">
                  <c:v>0.43541666666666701</c:v>
                </c:pt>
                <c:pt idx="628">
                  <c:v>0.43611111111111112</c:v>
                </c:pt>
                <c:pt idx="629">
                  <c:v>0.43680555555555567</c:v>
                </c:pt>
                <c:pt idx="630">
                  <c:v>0.43750000000000017</c:v>
                </c:pt>
                <c:pt idx="631">
                  <c:v>0.43819444444444466</c:v>
                </c:pt>
                <c:pt idx="632">
                  <c:v>0.43888888888888933</c:v>
                </c:pt>
                <c:pt idx="633">
                  <c:v>0.43958333333333338</c:v>
                </c:pt>
                <c:pt idx="634">
                  <c:v>0.44027777777777788</c:v>
                </c:pt>
                <c:pt idx="635">
                  <c:v>0.44097222222222238</c:v>
                </c:pt>
                <c:pt idx="636">
                  <c:v>0.44166666666666682</c:v>
                </c:pt>
                <c:pt idx="637">
                  <c:v>0.4423611111111112</c:v>
                </c:pt>
                <c:pt idx="638">
                  <c:v>0.44305555555555559</c:v>
                </c:pt>
                <c:pt idx="639">
                  <c:v>0.44375000000000009</c:v>
                </c:pt>
                <c:pt idx="640">
                  <c:v>0.44444444444444448</c:v>
                </c:pt>
                <c:pt idx="641">
                  <c:v>0.44513888888888897</c:v>
                </c:pt>
                <c:pt idx="642">
                  <c:v>0.44583333333333325</c:v>
                </c:pt>
                <c:pt idx="643">
                  <c:v>0.44652777777777802</c:v>
                </c:pt>
                <c:pt idx="644">
                  <c:v>0.4472222222222223</c:v>
                </c:pt>
                <c:pt idx="645">
                  <c:v>0.44791666666666696</c:v>
                </c:pt>
                <c:pt idx="646">
                  <c:v>0.44861111111111113</c:v>
                </c:pt>
                <c:pt idx="647">
                  <c:v>0.44930555555555562</c:v>
                </c:pt>
                <c:pt idx="648">
                  <c:v>0.45</c:v>
                </c:pt>
                <c:pt idx="649">
                  <c:v>0.45069444444444445</c:v>
                </c:pt>
                <c:pt idx="650">
                  <c:v>0.45138888888888923</c:v>
                </c:pt>
                <c:pt idx="651">
                  <c:v>0.45208333333333334</c:v>
                </c:pt>
                <c:pt idx="652">
                  <c:v>0.45277777777777795</c:v>
                </c:pt>
                <c:pt idx="653">
                  <c:v>0.45347222222222239</c:v>
                </c:pt>
                <c:pt idx="654">
                  <c:v>0.45416666666666683</c:v>
                </c:pt>
                <c:pt idx="655">
                  <c:v>0.4548611111111111</c:v>
                </c:pt>
                <c:pt idx="656">
                  <c:v>0.45555555555555555</c:v>
                </c:pt>
                <c:pt idx="657">
                  <c:v>0.45625000000000004</c:v>
                </c:pt>
                <c:pt idx="658">
                  <c:v>0.4569444444444446</c:v>
                </c:pt>
                <c:pt idx="659">
                  <c:v>0.45763888888888887</c:v>
                </c:pt>
                <c:pt idx="660">
                  <c:v>0.45833333333333326</c:v>
                </c:pt>
                <c:pt idx="661">
                  <c:v>0.45902777777777798</c:v>
                </c:pt>
                <c:pt idx="662">
                  <c:v>0.45972222222222231</c:v>
                </c:pt>
                <c:pt idx="663">
                  <c:v>0.46041666666666692</c:v>
                </c:pt>
                <c:pt idx="664">
                  <c:v>0.46111111111111103</c:v>
                </c:pt>
                <c:pt idx="665">
                  <c:v>0.46180555555555558</c:v>
                </c:pt>
                <c:pt idx="666">
                  <c:v>0.46250000000000002</c:v>
                </c:pt>
                <c:pt idx="667">
                  <c:v>0.46319444444444446</c:v>
                </c:pt>
                <c:pt idx="668">
                  <c:v>0.46388888888888918</c:v>
                </c:pt>
                <c:pt idx="669">
                  <c:v>0.46458333333333335</c:v>
                </c:pt>
                <c:pt idx="670">
                  <c:v>0.46527777777777796</c:v>
                </c:pt>
                <c:pt idx="671">
                  <c:v>0.46597222222222245</c:v>
                </c:pt>
                <c:pt idx="672">
                  <c:v>0.46666666666666684</c:v>
                </c:pt>
                <c:pt idx="673">
                  <c:v>0.46736111111111112</c:v>
                </c:pt>
                <c:pt idx="674">
                  <c:v>0.4680555555555555</c:v>
                </c:pt>
                <c:pt idx="675">
                  <c:v>0.46875</c:v>
                </c:pt>
                <c:pt idx="676">
                  <c:v>0.46944444444444466</c:v>
                </c:pt>
                <c:pt idx="677">
                  <c:v>0.47013888888888888</c:v>
                </c:pt>
                <c:pt idx="678">
                  <c:v>0.47083333333333333</c:v>
                </c:pt>
                <c:pt idx="679">
                  <c:v>0.47152777777777805</c:v>
                </c:pt>
                <c:pt idx="680">
                  <c:v>0.47222222222222232</c:v>
                </c:pt>
                <c:pt idx="681">
                  <c:v>0.47291666666666693</c:v>
                </c:pt>
                <c:pt idx="682">
                  <c:v>0.47361111111111115</c:v>
                </c:pt>
                <c:pt idx="683">
                  <c:v>0.4743055555555557</c:v>
                </c:pt>
                <c:pt idx="684">
                  <c:v>0.4750000000000002</c:v>
                </c:pt>
                <c:pt idx="685">
                  <c:v>0.47569444444444442</c:v>
                </c:pt>
                <c:pt idx="686">
                  <c:v>0.47638888888888936</c:v>
                </c:pt>
                <c:pt idx="687">
                  <c:v>0.4770833333333333</c:v>
                </c:pt>
                <c:pt idx="688">
                  <c:v>0.47777777777777797</c:v>
                </c:pt>
                <c:pt idx="689">
                  <c:v>0.47847222222222241</c:v>
                </c:pt>
                <c:pt idx="690">
                  <c:v>0.47916666666666691</c:v>
                </c:pt>
                <c:pt idx="691">
                  <c:v>0.47986111111111118</c:v>
                </c:pt>
                <c:pt idx="692">
                  <c:v>0.48055555555555557</c:v>
                </c:pt>
                <c:pt idx="693">
                  <c:v>0.48125000000000001</c:v>
                </c:pt>
                <c:pt idx="694">
                  <c:v>0.48194444444444462</c:v>
                </c:pt>
                <c:pt idx="695">
                  <c:v>0.48263888888888906</c:v>
                </c:pt>
                <c:pt idx="696">
                  <c:v>0.48333333333333334</c:v>
                </c:pt>
                <c:pt idx="697">
                  <c:v>0.48402777777777811</c:v>
                </c:pt>
                <c:pt idx="698">
                  <c:v>0.48472222222222239</c:v>
                </c:pt>
                <c:pt idx="699">
                  <c:v>0.485416666666667</c:v>
                </c:pt>
                <c:pt idx="700">
                  <c:v>0.4861111111111111</c:v>
                </c:pt>
                <c:pt idx="701">
                  <c:v>0.48680555555555571</c:v>
                </c:pt>
                <c:pt idx="702">
                  <c:v>0.48750000000000021</c:v>
                </c:pt>
                <c:pt idx="703">
                  <c:v>0.4881944444444446</c:v>
                </c:pt>
                <c:pt idx="704">
                  <c:v>0.48888888888888926</c:v>
                </c:pt>
                <c:pt idx="705">
                  <c:v>0.48958333333333331</c:v>
                </c:pt>
                <c:pt idx="706">
                  <c:v>0.49027777777777798</c:v>
                </c:pt>
                <c:pt idx="707">
                  <c:v>0.49097222222222242</c:v>
                </c:pt>
                <c:pt idx="708">
                  <c:v>0.49166666666666692</c:v>
                </c:pt>
                <c:pt idx="709">
                  <c:v>0.49236111111111108</c:v>
                </c:pt>
                <c:pt idx="710">
                  <c:v>0.49305555555555558</c:v>
                </c:pt>
                <c:pt idx="711">
                  <c:v>0.49375000000000002</c:v>
                </c:pt>
                <c:pt idx="712">
                  <c:v>0.49444444444444463</c:v>
                </c:pt>
                <c:pt idx="713">
                  <c:v>0.49513888888888902</c:v>
                </c:pt>
                <c:pt idx="714">
                  <c:v>0.49583333333333335</c:v>
                </c:pt>
                <c:pt idx="715">
                  <c:v>0.49652777777777812</c:v>
                </c:pt>
                <c:pt idx="716">
                  <c:v>0.49722222222222245</c:v>
                </c:pt>
                <c:pt idx="717">
                  <c:v>0.49791666666666701</c:v>
                </c:pt>
                <c:pt idx="718">
                  <c:v>0.49861111111111112</c:v>
                </c:pt>
                <c:pt idx="719">
                  <c:v>0.49930555555555567</c:v>
                </c:pt>
                <c:pt idx="720">
                  <c:v>0.5</c:v>
                </c:pt>
                <c:pt idx="721">
                  <c:v>0.50069444444444478</c:v>
                </c:pt>
                <c:pt idx="722">
                  <c:v>0.50138888888888888</c:v>
                </c:pt>
                <c:pt idx="723">
                  <c:v>0.50208333333333333</c:v>
                </c:pt>
                <c:pt idx="724">
                  <c:v>0.50277777777777777</c:v>
                </c:pt>
                <c:pt idx="725">
                  <c:v>0.50347222222222188</c:v>
                </c:pt>
                <c:pt idx="726">
                  <c:v>0.50416666666666621</c:v>
                </c:pt>
                <c:pt idx="727">
                  <c:v>0.50486111111111109</c:v>
                </c:pt>
                <c:pt idx="728">
                  <c:v>0.50555555555555554</c:v>
                </c:pt>
                <c:pt idx="729">
                  <c:v>0.50624999999999998</c:v>
                </c:pt>
                <c:pt idx="730">
                  <c:v>0.50694444444444464</c:v>
                </c:pt>
                <c:pt idx="731">
                  <c:v>0.50763888888888919</c:v>
                </c:pt>
                <c:pt idx="732">
                  <c:v>0.5083333333333333</c:v>
                </c:pt>
                <c:pt idx="733">
                  <c:v>0.50902777777777752</c:v>
                </c:pt>
                <c:pt idx="734">
                  <c:v>0.50972222222222219</c:v>
                </c:pt>
                <c:pt idx="735">
                  <c:v>0.51041666666666619</c:v>
                </c:pt>
                <c:pt idx="736">
                  <c:v>0.51111111111111118</c:v>
                </c:pt>
                <c:pt idx="737">
                  <c:v>0.51180555555555562</c:v>
                </c:pt>
                <c:pt idx="738">
                  <c:v>0.51250000000000007</c:v>
                </c:pt>
                <c:pt idx="739">
                  <c:v>0.51319444444444462</c:v>
                </c:pt>
                <c:pt idx="740">
                  <c:v>0.51388888888888895</c:v>
                </c:pt>
                <c:pt idx="741">
                  <c:v>0.51458333333333328</c:v>
                </c:pt>
                <c:pt idx="742">
                  <c:v>0.5152777777777775</c:v>
                </c:pt>
                <c:pt idx="743">
                  <c:v>0.51597222222222217</c:v>
                </c:pt>
                <c:pt idx="744">
                  <c:v>0.5166666666666665</c:v>
                </c:pt>
                <c:pt idx="745">
                  <c:v>0.51736111111111072</c:v>
                </c:pt>
                <c:pt idx="746">
                  <c:v>0.5180555555555556</c:v>
                </c:pt>
                <c:pt idx="747">
                  <c:v>0.51874999999999993</c:v>
                </c:pt>
                <c:pt idx="748">
                  <c:v>0.5194444444444446</c:v>
                </c:pt>
                <c:pt idx="749">
                  <c:v>0.52013888888888882</c:v>
                </c:pt>
                <c:pt idx="750">
                  <c:v>0.5208333333333337</c:v>
                </c:pt>
                <c:pt idx="751">
                  <c:v>0.52152777777777759</c:v>
                </c:pt>
                <c:pt idx="752">
                  <c:v>0.52222222222222192</c:v>
                </c:pt>
                <c:pt idx="753">
                  <c:v>0.52291666666666659</c:v>
                </c:pt>
                <c:pt idx="754">
                  <c:v>0.52361111111111114</c:v>
                </c:pt>
                <c:pt idx="755">
                  <c:v>0.52430555555555569</c:v>
                </c:pt>
                <c:pt idx="756">
                  <c:v>0.52500000000000002</c:v>
                </c:pt>
                <c:pt idx="757">
                  <c:v>0.52569444444444491</c:v>
                </c:pt>
                <c:pt idx="758">
                  <c:v>0.52638888888888891</c:v>
                </c:pt>
                <c:pt idx="759">
                  <c:v>0.52708333333333335</c:v>
                </c:pt>
                <c:pt idx="760">
                  <c:v>0.52777777777777779</c:v>
                </c:pt>
                <c:pt idx="761">
                  <c:v>0.5284722222222219</c:v>
                </c:pt>
                <c:pt idx="762">
                  <c:v>0.52916666666666656</c:v>
                </c:pt>
                <c:pt idx="763">
                  <c:v>0.52986111111111112</c:v>
                </c:pt>
                <c:pt idx="764">
                  <c:v>0.53055555555555567</c:v>
                </c:pt>
                <c:pt idx="765">
                  <c:v>0.53125</c:v>
                </c:pt>
                <c:pt idx="766">
                  <c:v>0.53194444444444478</c:v>
                </c:pt>
                <c:pt idx="767">
                  <c:v>0.53263888888888922</c:v>
                </c:pt>
                <c:pt idx="768">
                  <c:v>0.53333333333333333</c:v>
                </c:pt>
                <c:pt idx="769">
                  <c:v>0.53402777777777777</c:v>
                </c:pt>
                <c:pt idx="770">
                  <c:v>0.53472222222222221</c:v>
                </c:pt>
                <c:pt idx="771">
                  <c:v>0.53541666666666621</c:v>
                </c:pt>
                <c:pt idx="772">
                  <c:v>0.53611111111111109</c:v>
                </c:pt>
                <c:pt idx="773">
                  <c:v>0.53680555555555565</c:v>
                </c:pt>
                <c:pt idx="774">
                  <c:v>0.53749999999999998</c:v>
                </c:pt>
                <c:pt idx="775">
                  <c:v>0.53819444444444464</c:v>
                </c:pt>
                <c:pt idx="776">
                  <c:v>0.53888888888888919</c:v>
                </c:pt>
                <c:pt idx="777">
                  <c:v>0.5395833333333333</c:v>
                </c:pt>
                <c:pt idx="778">
                  <c:v>0.54027777777777752</c:v>
                </c:pt>
                <c:pt idx="779">
                  <c:v>0.54097222222222219</c:v>
                </c:pt>
                <c:pt idx="780">
                  <c:v>0.54166666666666652</c:v>
                </c:pt>
                <c:pt idx="781">
                  <c:v>0.54236111111111118</c:v>
                </c:pt>
                <c:pt idx="782">
                  <c:v>0.54305555555555562</c:v>
                </c:pt>
                <c:pt idx="783">
                  <c:v>0.5437500000000004</c:v>
                </c:pt>
                <c:pt idx="784">
                  <c:v>0.54444444444444462</c:v>
                </c:pt>
                <c:pt idx="785">
                  <c:v>0.54513888888888895</c:v>
                </c:pt>
                <c:pt idx="786">
                  <c:v>0.54583333333333361</c:v>
                </c:pt>
                <c:pt idx="787">
                  <c:v>0.5465277777777775</c:v>
                </c:pt>
                <c:pt idx="788">
                  <c:v>0.54722222222222217</c:v>
                </c:pt>
                <c:pt idx="789">
                  <c:v>0.5479166666666665</c:v>
                </c:pt>
                <c:pt idx="790">
                  <c:v>0.54861111111111105</c:v>
                </c:pt>
                <c:pt idx="791">
                  <c:v>0.5493055555555556</c:v>
                </c:pt>
                <c:pt idx="792">
                  <c:v>0.54999999999999993</c:v>
                </c:pt>
                <c:pt idx="793">
                  <c:v>0.55069444444444493</c:v>
                </c:pt>
                <c:pt idx="794">
                  <c:v>0.55138888888888882</c:v>
                </c:pt>
                <c:pt idx="795">
                  <c:v>0.5520833333333337</c:v>
                </c:pt>
                <c:pt idx="796">
                  <c:v>0.55277777777777781</c:v>
                </c:pt>
                <c:pt idx="797">
                  <c:v>0.55347222222222192</c:v>
                </c:pt>
                <c:pt idx="798">
                  <c:v>0.55416666666666659</c:v>
                </c:pt>
                <c:pt idx="799">
                  <c:v>0.55486111111111114</c:v>
                </c:pt>
                <c:pt idx="800">
                  <c:v>0.55555555555555569</c:v>
                </c:pt>
                <c:pt idx="801">
                  <c:v>0.55625000000000002</c:v>
                </c:pt>
                <c:pt idx="802">
                  <c:v>0.55694444444444491</c:v>
                </c:pt>
                <c:pt idx="803">
                  <c:v>0.55763888888888924</c:v>
                </c:pt>
                <c:pt idx="804">
                  <c:v>0.55833333333333335</c:v>
                </c:pt>
                <c:pt idx="805">
                  <c:v>0.55902777777777779</c:v>
                </c:pt>
                <c:pt idx="806">
                  <c:v>0.55972222222222223</c:v>
                </c:pt>
                <c:pt idx="807">
                  <c:v>0.56041666666666656</c:v>
                </c:pt>
                <c:pt idx="808">
                  <c:v>0.56111111111111112</c:v>
                </c:pt>
                <c:pt idx="809">
                  <c:v>0.561805555555556</c:v>
                </c:pt>
                <c:pt idx="810">
                  <c:v>0.5625</c:v>
                </c:pt>
                <c:pt idx="811">
                  <c:v>0.56319444444444478</c:v>
                </c:pt>
                <c:pt idx="812">
                  <c:v>0.56388888888888922</c:v>
                </c:pt>
                <c:pt idx="813">
                  <c:v>0.56458333333333333</c:v>
                </c:pt>
                <c:pt idx="814">
                  <c:v>0.56527777777777777</c:v>
                </c:pt>
                <c:pt idx="815">
                  <c:v>0.56597222222222221</c:v>
                </c:pt>
                <c:pt idx="816">
                  <c:v>0.56666666666666654</c:v>
                </c:pt>
                <c:pt idx="817">
                  <c:v>0.56736111111111109</c:v>
                </c:pt>
                <c:pt idx="818">
                  <c:v>0.56805555555555565</c:v>
                </c:pt>
                <c:pt idx="819">
                  <c:v>0.56875000000000031</c:v>
                </c:pt>
                <c:pt idx="820">
                  <c:v>0.56944444444444464</c:v>
                </c:pt>
                <c:pt idx="821">
                  <c:v>0.57013888888888919</c:v>
                </c:pt>
                <c:pt idx="822">
                  <c:v>0.57083333333333364</c:v>
                </c:pt>
                <c:pt idx="823">
                  <c:v>0.57152777777777752</c:v>
                </c:pt>
                <c:pt idx="824">
                  <c:v>0.57222222222222219</c:v>
                </c:pt>
                <c:pt idx="825">
                  <c:v>0.57291666666666652</c:v>
                </c:pt>
                <c:pt idx="826">
                  <c:v>0.57361111111111152</c:v>
                </c:pt>
                <c:pt idx="827">
                  <c:v>0.57430555555555562</c:v>
                </c:pt>
                <c:pt idx="828">
                  <c:v>0.5750000000000004</c:v>
                </c:pt>
                <c:pt idx="829">
                  <c:v>0.57569444444444484</c:v>
                </c:pt>
                <c:pt idx="830">
                  <c:v>0.57638888888888895</c:v>
                </c:pt>
                <c:pt idx="831">
                  <c:v>0.57708333333333361</c:v>
                </c:pt>
                <c:pt idx="832">
                  <c:v>0.57777777777777783</c:v>
                </c:pt>
                <c:pt idx="833">
                  <c:v>0.57847222222222217</c:v>
                </c:pt>
                <c:pt idx="834">
                  <c:v>0.5791666666666665</c:v>
                </c:pt>
                <c:pt idx="835">
                  <c:v>0.57986111111111105</c:v>
                </c:pt>
                <c:pt idx="836">
                  <c:v>0.58055555555555549</c:v>
                </c:pt>
                <c:pt idx="837">
                  <c:v>0.58124999999999971</c:v>
                </c:pt>
                <c:pt idx="838">
                  <c:v>0.58194444444444471</c:v>
                </c:pt>
                <c:pt idx="839">
                  <c:v>0.58263888888888893</c:v>
                </c:pt>
                <c:pt idx="840">
                  <c:v>0.58333333333333348</c:v>
                </c:pt>
                <c:pt idx="841">
                  <c:v>0.58402777777777759</c:v>
                </c:pt>
                <c:pt idx="842">
                  <c:v>0.58472222222222203</c:v>
                </c:pt>
                <c:pt idx="843">
                  <c:v>0.58541666666666636</c:v>
                </c:pt>
                <c:pt idx="844">
                  <c:v>0.58611111111111092</c:v>
                </c:pt>
                <c:pt idx="845">
                  <c:v>0.5868055555555558</c:v>
                </c:pt>
                <c:pt idx="846">
                  <c:v>0.5874999999999998</c:v>
                </c:pt>
                <c:pt idx="847">
                  <c:v>0.58819444444444469</c:v>
                </c:pt>
                <c:pt idx="848">
                  <c:v>0.58888888888888902</c:v>
                </c:pt>
                <c:pt idx="849">
                  <c:v>0.58958333333333313</c:v>
                </c:pt>
                <c:pt idx="850">
                  <c:v>0.59027777777777757</c:v>
                </c:pt>
                <c:pt idx="851">
                  <c:v>0.59097222222222201</c:v>
                </c:pt>
                <c:pt idx="852">
                  <c:v>0.59166666666666656</c:v>
                </c:pt>
                <c:pt idx="853">
                  <c:v>0.59236111111111089</c:v>
                </c:pt>
                <c:pt idx="854">
                  <c:v>0.59305555555555578</c:v>
                </c:pt>
                <c:pt idx="855">
                  <c:v>0.59375000000000011</c:v>
                </c:pt>
                <c:pt idx="856">
                  <c:v>0.59444444444444455</c:v>
                </c:pt>
                <c:pt idx="857">
                  <c:v>0.59513888888888899</c:v>
                </c:pt>
                <c:pt idx="858">
                  <c:v>0.59583333333333344</c:v>
                </c:pt>
                <c:pt idx="859">
                  <c:v>0.59652777777777755</c:v>
                </c:pt>
                <c:pt idx="860">
                  <c:v>0.59722222222222199</c:v>
                </c:pt>
                <c:pt idx="861">
                  <c:v>0.59791666666666632</c:v>
                </c:pt>
                <c:pt idx="862">
                  <c:v>0.5986111111111112</c:v>
                </c:pt>
                <c:pt idx="863">
                  <c:v>0.59930555555555554</c:v>
                </c:pt>
                <c:pt idx="864">
                  <c:v>0.60000000000000031</c:v>
                </c:pt>
                <c:pt idx="865">
                  <c:v>0.60069444444444486</c:v>
                </c:pt>
                <c:pt idx="866">
                  <c:v>0.60138888888888919</c:v>
                </c:pt>
                <c:pt idx="867">
                  <c:v>0.60208333333333364</c:v>
                </c:pt>
                <c:pt idx="868">
                  <c:v>0.60277777777777775</c:v>
                </c:pt>
                <c:pt idx="869">
                  <c:v>0.60347222222222219</c:v>
                </c:pt>
                <c:pt idx="870">
                  <c:v>0.60416666666666652</c:v>
                </c:pt>
                <c:pt idx="871">
                  <c:v>0.60486111111111152</c:v>
                </c:pt>
                <c:pt idx="872">
                  <c:v>0.60555555555555562</c:v>
                </c:pt>
                <c:pt idx="873">
                  <c:v>0.6062500000000004</c:v>
                </c:pt>
                <c:pt idx="874">
                  <c:v>0.60694444444444484</c:v>
                </c:pt>
                <c:pt idx="875">
                  <c:v>0.60763888888888951</c:v>
                </c:pt>
                <c:pt idx="876">
                  <c:v>0.60833333333333361</c:v>
                </c:pt>
                <c:pt idx="877">
                  <c:v>0.60902777777777783</c:v>
                </c:pt>
                <c:pt idx="878">
                  <c:v>0.6097222222222225</c:v>
                </c:pt>
                <c:pt idx="879">
                  <c:v>0.6104166666666665</c:v>
                </c:pt>
                <c:pt idx="880">
                  <c:v>0.61111111111111105</c:v>
                </c:pt>
                <c:pt idx="881">
                  <c:v>0.61180555555555594</c:v>
                </c:pt>
                <c:pt idx="882">
                  <c:v>0.61249999999999993</c:v>
                </c:pt>
                <c:pt idx="883">
                  <c:v>0.61319444444444493</c:v>
                </c:pt>
                <c:pt idx="884">
                  <c:v>0.61388888888888915</c:v>
                </c:pt>
                <c:pt idx="885">
                  <c:v>0.6145833333333337</c:v>
                </c:pt>
                <c:pt idx="886">
                  <c:v>0.61527777777777781</c:v>
                </c:pt>
                <c:pt idx="887">
                  <c:v>0.61597222222222225</c:v>
                </c:pt>
                <c:pt idx="888">
                  <c:v>0.6166666666666667</c:v>
                </c:pt>
                <c:pt idx="889">
                  <c:v>0.61736111111111114</c:v>
                </c:pt>
                <c:pt idx="890">
                  <c:v>0.61805555555555602</c:v>
                </c:pt>
                <c:pt idx="891">
                  <c:v>0.61875000000000036</c:v>
                </c:pt>
                <c:pt idx="892">
                  <c:v>0.61944444444444491</c:v>
                </c:pt>
                <c:pt idx="893">
                  <c:v>0.62013888888888924</c:v>
                </c:pt>
                <c:pt idx="894">
                  <c:v>0.62083333333333379</c:v>
                </c:pt>
                <c:pt idx="895">
                  <c:v>0.62152777777777779</c:v>
                </c:pt>
                <c:pt idx="896">
                  <c:v>0.62222222222222223</c:v>
                </c:pt>
                <c:pt idx="897">
                  <c:v>0.62291666666666667</c:v>
                </c:pt>
                <c:pt idx="898">
                  <c:v>0.62361111111111145</c:v>
                </c:pt>
                <c:pt idx="899">
                  <c:v>0.624305555555556</c:v>
                </c:pt>
                <c:pt idx="900">
                  <c:v>0.62500000000000033</c:v>
                </c:pt>
                <c:pt idx="901">
                  <c:v>0.62569444444444511</c:v>
                </c:pt>
                <c:pt idx="902">
                  <c:v>0.62638888888888922</c:v>
                </c:pt>
                <c:pt idx="903">
                  <c:v>0.62708333333333366</c:v>
                </c:pt>
                <c:pt idx="904">
                  <c:v>0.6277777777777781</c:v>
                </c:pt>
                <c:pt idx="905">
                  <c:v>0.62847222222222221</c:v>
                </c:pt>
                <c:pt idx="906">
                  <c:v>0.62916666666666654</c:v>
                </c:pt>
                <c:pt idx="907">
                  <c:v>0.62986111111111143</c:v>
                </c:pt>
                <c:pt idx="908">
                  <c:v>0.63055555555555565</c:v>
                </c:pt>
                <c:pt idx="909">
                  <c:v>0.63125000000000031</c:v>
                </c:pt>
                <c:pt idx="910">
                  <c:v>0.63194444444444486</c:v>
                </c:pt>
                <c:pt idx="911">
                  <c:v>0.63263888888888953</c:v>
                </c:pt>
                <c:pt idx="912">
                  <c:v>0.63333333333333364</c:v>
                </c:pt>
                <c:pt idx="913">
                  <c:v>0.63402777777777775</c:v>
                </c:pt>
                <c:pt idx="914">
                  <c:v>0.63472222222222252</c:v>
                </c:pt>
                <c:pt idx="915">
                  <c:v>0.63541666666666652</c:v>
                </c:pt>
                <c:pt idx="916">
                  <c:v>0.63611111111111152</c:v>
                </c:pt>
                <c:pt idx="917">
                  <c:v>0.63680555555555596</c:v>
                </c:pt>
                <c:pt idx="918">
                  <c:v>0.6375000000000004</c:v>
                </c:pt>
                <c:pt idx="919">
                  <c:v>0.63819444444444484</c:v>
                </c:pt>
                <c:pt idx="920">
                  <c:v>0.63888888888888951</c:v>
                </c:pt>
                <c:pt idx="921">
                  <c:v>0.63958333333333361</c:v>
                </c:pt>
                <c:pt idx="922">
                  <c:v>0.64027777777777783</c:v>
                </c:pt>
                <c:pt idx="923">
                  <c:v>0.6409722222222225</c:v>
                </c:pt>
                <c:pt idx="924">
                  <c:v>0.64166666666666672</c:v>
                </c:pt>
                <c:pt idx="925">
                  <c:v>0.64236111111111105</c:v>
                </c:pt>
                <c:pt idx="926">
                  <c:v>0.64305555555555594</c:v>
                </c:pt>
                <c:pt idx="927">
                  <c:v>0.64375000000000038</c:v>
                </c:pt>
                <c:pt idx="928">
                  <c:v>0.64444444444444493</c:v>
                </c:pt>
                <c:pt idx="929">
                  <c:v>0.64513888888888915</c:v>
                </c:pt>
                <c:pt idx="930">
                  <c:v>0.64583333333333393</c:v>
                </c:pt>
                <c:pt idx="931">
                  <c:v>0.64652777777777781</c:v>
                </c:pt>
                <c:pt idx="932">
                  <c:v>0.64722222222222225</c:v>
                </c:pt>
                <c:pt idx="933">
                  <c:v>0.6479166666666667</c:v>
                </c:pt>
                <c:pt idx="934">
                  <c:v>0.64861111111111158</c:v>
                </c:pt>
                <c:pt idx="935">
                  <c:v>0.64930555555555602</c:v>
                </c:pt>
                <c:pt idx="936">
                  <c:v>0.65000000000000036</c:v>
                </c:pt>
                <c:pt idx="937">
                  <c:v>0.65069444444444524</c:v>
                </c:pt>
                <c:pt idx="938">
                  <c:v>0.65138888888888924</c:v>
                </c:pt>
                <c:pt idx="939">
                  <c:v>0.65208333333333379</c:v>
                </c:pt>
                <c:pt idx="940">
                  <c:v>0.65277777777777812</c:v>
                </c:pt>
                <c:pt idx="941">
                  <c:v>0.65347222222222223</c:v>
                </c:pt>
                <c:pt idx="942">
                  <c:v>0.65416666666666667</c:v>
                </c:pt>
                <c:pt idx="943">
                  <c:v>0.65486111111111145</c:v>
                </c:pt>
                <c:pt idx="944">
                  <c:v>0.655555555555556</c:v>
                </c:pt>
                <c:pt idx="945">
                  <c:v>0.65625000000000033</c:v>
                </c:pt>
                <c:pt idx="946">
                  <c:v>0.65694444444444511</c:v>
                </c:pt>
                <c:pt idx="947">
                  <c:v>0.65763888888888955</c:v>
                </c:pt>
                <c:pt idx="948">
                  <c:v>0.65833333333333366</c:v>
                </c:pt>
                <c:pt idx="949">
                  <c:v>0.6590277777777781</c:v>
                </c:pt>
                <c:pt idx="950">
                  <c:v>0.65972222222222254</c:v>
                </c:pt>
                <c:pt idx="951">
                  <c:v>0.66041666666666654</c:v>
                </c:pt>
                <c:pt idx="952">
                  <c:v>0.66111111111111143</c:v>
                </c:pt>
                <c:pt idx="953">
                  <c:v>0.6618055555555562</c:v>
                </c:pt>
                <c:pt idx="954">
                  <c:v>0.66250000000000031</c:v>
                </c:pt>
                <c:pt idx="955">
                  <c:v>0.66319444444444486</c:v>
                </c:pt>
                <c:pt idx="956">
                  <c:v>0.66388888888888953</c:v>
                </c:pt>
                <c:pt idx="957">
                  <c:v>0.66458333333333364</c:v>
                </c:pt>
                <c:pt idx="958">
                  <c:v>0.66527777777777775</c:v>
                </c:pt>
                <c:pt idx="959">
                  <c:v>0.66597222222222252</c:v>
                </c:pt>
                <c:pt idx="960">
                  <c:v>0.66666666666666663</c:v>
                </c:pt>
                <c:pt idx="961">
                  <c:v>0.6673611111111114</c:v>
                </c:pt>
                <c:pt idx="962">
                  <c:v>0.66805555555555596</c:v>
                </c:pt>
                <c:pt idx="963">
                  <c:v>0.66875000000000073</c:v>
                </c:pt>
                <c:pt idx="964">
                  <c:v>0.66944444444444484</c:v>
                </c:pt>
                <c:pt idx="965">
                  <c:v>0.67013888888888928</c:v>
                </c:pt>
                <c:pt idx="966">
                  <c:v>0.67083333333333384</c:v>
                </c:pt>
                <c:pt idx="967">
                  <c:v>0.67152777777777783</c:v>
                </c:pt>
                <c:pt idx="968">
                  <c:v>0.6722222222222225</c:v>
                </c:pt>
                <c:pt idx="969">
                  <c:v>0.67291666666666661</c:v>
                </c:pt>
                <c:pt idx="970">
                  <c:v>0.67361111111111172</c:v>
                </c:pt>
                <c:pt idx="971">
                  <c:v>0.67430555555555594</c:v>
                </c:pt>
                <c:pt idx="972">
                  <c:v>0.67500000000000038</c:v>
                </c:pt>
                <c:pt idx="973">
                  <c:v>0.67569444444444515</c:v>
                </c:pt>
                <c:pt idx="974">
                  <c:v>0.67638888888888926</c:v>
                </c:pt>
                <c:pt idx="975">
                  <c:v>0.67708333333333393</c:v>
                </c:pt>
                <c:pt idx="976">
                  <c:v>0.67777777777777803</c:v>
                </c:pt>
                <c:pt idx="977">
                  <c:v>0.67847222222222225</c:v>
                </c:pt>
                <c:pt idx="978">
                  <c:v>0.6791666666666667</c:v>
                </c:pt>
                <c:pt idx="979">
                  <c:v>0.67986111111111158</c:v>
                </c:pt>
                <c:pt idx="980">
                  <c:v>0.68055555555555569</c:v>
                </c:pt>
                <c:pt idx="981">
                  <c:v>0.68125000000000013</c:v>
                </c:pt>
                <c:pt idx="982">
                  <c:v>0.68194444444444502</c:v>
                </c:pt>
                <c:pt idx="983">
                  <c:v>0.68263888888888935</c:v>
                </c:pt>
                <c:pt idx="984">
                  <c:v>0.68333333333333335</c:v>
                </c:pt>
                <c:pt idx="985">
                  <c:v>0.6840277777777779</c:v>
                </c:pt>
                <c:pt idx="986">
                  <c:v>0.68472222222222234</c:v>
                </c:pt>
                <c:pt idx="987">
                  <c:v>0.68541666666666656</c:v>
                </c:pt>
                <c:pt idx="988">
                  <c:v>0.68611111111111112</c:v>
                </c:pt>
                <c:pt idx="989">
                  <c:v>0.68680555555555611</c:v>
                </c:pt>
                <c:pt idx="990">
                  <c:v>0.68750000000000011</c:v>
                </c:pt>
                <c:pt idx="991">
                  <c:v>0.68819444444444489</c:v>
                </c:pt>
                <c:pt idx="992">
                  <c:v>0.68888888888888944</c:v>
                </c:pt>
                <c:pt idx="993">
                  <c:v>0.68958333333333344</c:v>
                </c:pt>
                <c:pt idx="994">
                  <c:v>0.69027777777777788</c:v>
                </c:pt>
                <c:pt idx="995">
                  <c:v>0.69097222222222232</c:v>
                </c:pt>
                <c:pt idx="996">
                  <c:v>0.69166666666666687</c:v>
                </c:pt>
                <c:pt idx="997">
                  <c:v>0.6923611111111112</c:v>
                </c:pt>
                <c:pt idx="998">
                  <c:v>0.69305555555555598</c:v>
                </c:pt>
                <c:pt idx="999">
                  <c:v>0.69375000000000042</c:v>
                </c:pt>
                <c:pt idx="1000">
                  <c:v>0.69444444444444475</c:v>
                </c:pt>
                <c:pt idx="1001">
                  <c:v>0.69513888888888931</c:v>
                </c:pt>
                <c:pt idx="1002">
                  <c:v>0.69583333333333364</c:v>
                </c:pt>
                <c:pt idx="1003">
                  <c:v>0.69652777777777752</c:v>
                </c:pt>
                <c:pt idx="1004">
                  <c:v>0.69722222222222241</c:v>
                </c:pt>
                <c:pt idx="1005">
                  <c:v>0.69791666666666652</c:v>
                </c:pt>
                <c:pt idx="1006">
                  <c:v>0.69861111111111152</c:v>
                </c:pt>
                <c:pt idx="1007">
                  <c:v>0.69930555555555574</c:v>
                </c:pt>
                <c:pt idx="1008">
                  <c:v>0.7000000000000004</c:v>
                </c:pt>
                <c:pt idx="1009">
                  <c:v>0.70069444444444484</c:v>
                </c:pt>
                <c:pt idx="1010">
                  <c:v>0.70138888888888884</c:v>
                </c:pt>
                <c:pt idx="1011">
                  <c:v>0.70208333333333361</c:v>
                </c:pt>
                <c:pt idx="1012">
                  <c:v>0.70277777777777783</c:v>
                </c:pt>
                <c:pt idx="1013">
                  <c:v>0.70347222222222217</c:v>
                </c:pt>
                <c:pt idx="1014">
                  <c:v>0.7041666666666665</c:v>
                </c:pt>
                <c:pt idx="1015">
                  <c:v>0.70486111111111149</c:v>
                </c:pt>
                <c:pt idx="1016">
                  <c:v>0.7055555555555556</c:v>
                </c:pt>
                <c:pt idx="1017">
                  <c:v>0.70624999999999993</c:v>
                </c:pt>
                <c:pt idx="1018">
                  <c:v>0.70694444444444482</c:v>
                </c:pt>
                <c:pt idx="1019">
                  <c:v>0.70763888888888926</c:v>
                </c:pt>
                <c:pt idx="1020">
                  <c:v>0.7083333333333337</c:v>
                </c:pt>
                <c:pt idx="1021">
                  <c:v>0.7090277777777777</c:v>
                </c:pt>
                <c:pt idx="1022">
                  <c:v>0.70972222222222225</c:v>
                </c:pt>
                <c:pt idx="1023">
                  <c:v>0.71041666666666659</c:v>
                </c:pt>
                <c:pt idx="1024">
                  <c:v>0.71111111111111114</c:v>
                </c:pt>
                <c:pt idx="1025">
                  <c:v>0.71180555555555591</c:v>
                </c:pt>
                <c:pt idx="1026">
                  <c:v>0.71250000000000002</c:v>
                </c:pt>
                <c:pt idx="1027">
                  <c:v>0.71319444444444491</c:v>
                </c:pt>
                <c:pt idx="1028">
                  <c:v>0.71388888888888924</c:v>
                </c:pt>
                <c:pt idx="1029">
                  <c:v>0.71458333333333324</c:v>
                </c:pt>
                <c:pt idx="1030">
                  <c:v>0.71527777777777779</c:v>
                </c:pt>
                <c:pt idx="1031">
                  <c:v>0.71597222222222223</c:v>
                </c:pt>
                <c:pt idx="1032">
                  <c:v>0.71666666666666667</c:v>
                </c:pt>
                <c:pt idx="1033">
                  <c:v>0.71736111111111101</c:v>
                </c:pt>
                <c:pt idx="1034">
                  <c:v>0.718055555555556</c:v>
                </c:pt>
                <c:pt idx="1035">
                  <c:v>0.71875000000000033</c:v>
                </c:pt>
                <c:pt idx="1036">
                  <c:v>0.71944444444444478</c:v>
                </c:pt>
                <c:pt idx="1037">
                  <c:v>0.72013888888888933</c:v>
                </c:pt>
                <c:pt idx="1038">
                  <c:v>0.72083333333333366</c:v>
                </c:pt>
                <c:pt idx="1039">
                  <c:v>0.72152777777777777</c:v>
                </c:pt>
                <c:pt idx="1040">
                  <c:v>0.72222222222222221</c:v>
                </c:pt>
                <c:pt idx="1041">
                  <c:v>0.72291666666666676</c:v>
                </c:pt>
                <c:pt idx="1042">
                  <c:v>0.72361111111111143</c:v>
                </c:pt>
                <c:pt idx="1043">
                  <c:v>0.72430555555555565</c:v>
                </c:pt>
                <c:pt idx="1044">
                  <c:v>0.72500000000000031</c:v>
                </c:pt>
                <c:pt idx="1045">
                  <c:v>0.72569444444444509</c:v>
                </c:pt>
                <c:pt idx="1046">
                  <c:v>0.72638888888888919</c:v>
                </c:pt>
                <c:pt idx="1047">
                  <c:v>0.72708333333333364</c:v>
                </c:pt>
                <c:pt idx="1048">
                  <c:v>0.72777777777777775</c:v>
                </c:pt>
                <c:pt idx="1049">
                  <c:v>0.7284722222222223</c:v>
                </c:pt>
                <c:pt idx="1050">
                  <c:v>0.72916666666666652</c:v>
                </c:pt>
                <c:pt idx="1051">
                  <c:v>0.7298611111111114</c:v>
                </c:pt>
                <c:pt idx="1052">
                  <c:v>0.73055555555555562</c:v>
                </c:pt>
                <c:pt idx="1053">
                  <c:v>0.7312500000000004</c:v>
                </c:pt>
                <c:pt idx="1054">
                  <c:v>0.73194444444444484</c:v>
                </c:pt>
                <c:pt idx="1055">
                  <c:v>0.73263888888888928</c:v>
                </c:pt>
                <c:pt idx="1056">
                  <c:v>0.73333333333333361</c:v>
                </c:pt>
                <c:pt idx="1057">
                  <c:v>0.73402777777777783</c:v>
                </c:pt>
                <c:pt idx="1058">
                  <c:v>0.7347222222222225</c:v>
                </c:pt>
                <c:pt idx="1059">
                  <c:v>0.7354166666666665</c:v>
                </c:pt>
                <c:pt idx="1060">
                  <c:v>0.73611111111111149</c:v>
                </c:pt>
                <c:pt idx="1061">
                  <c:v>0.73680555555555594</c:v>
                </c:pt>
                <c:pt idx="1062">
                  <c:v>0.73749999999999993</c:v>
                </c:pt>
                <c:pt idx="1063">
                  <c:v>0.73819444444444482</c:v>
                </c:pt>
                <c:pt idx="1064">
                  <c:v>0.73888888888888926</c:v>
                </c:pt>
                <c:pt idx="1065">
                  <c:v>0.7395833333333337</c:v>
                </c:pt>
                <c:pt idx="1066">
                  <c:v>0.7402777777777777</c:v>
                </c:pt>
                <c:pt idx="1067">
                  <c:v>0.74097222222222225</c:v>
                </c:pt>
                <c:pt idx="1068">
                  <c:v>0.7416666666666667</c:v>
                </c:pt>
                <c:pt idx="1069">
                  <c:v>0.74236111111111114</c:v>
                </c:pt>
                <c:pt idx="1070">
                  <c:v>0.74305555555555591</c:v>
                </c:pt>
                <c:pt idx="1071">
                  <c:v>0.74375000000000036</c:v>
                </c:pt>
                <c:pt idx="1072">
                  <c:v>0.74444444444444491</c:v>
                </c:pt>
                <c:pt idx="1073">
                  <c:v>0.74513888888888924</c:v>
                </c:pt>
                <c:pt idx="1074">
                  <c:v>0.74583333333333368</c:v>
                </c:pt>
                <c:pt idx="1075">
                  <c:v>0.74652777777777779</c:v>
                </c:pt>
                <c:pt idx="1076">
                  <c:v>0.74722222222222223</c:v>
                </c:pt>
                <c:pt idx="1077">
                  <c:v>0.74791666666666667</c:v>
                </c:pt>
                <c:pt idx="1078">
                  <c:v>0.74861111111111134</c:v>
                </c:pt>
                <c:pt idx="1079">
                  <c:v>0.749305555555556</c:v>
                </c:pt>
                <c:pt idx="1080">
                  <c:v>0.75000000000000033</c:v>
                </c:pt>
                <c:pt idx="1081">
                  <c:v>0.75069444444444511</c:v>
                </c:pt>
                <c:pt idx="1082">
                  <c:v>0.75138888888888933</c:v>
                </c:pt>
                <c:pt idx="1083">
                  <c:v>0.75208333333333366</c:v>
                </c:pt>
                <c:pt idx="1084">
                  <c:v>0.7527777777777781</c:v>
                </c:pt>
                <c:pt idx="1085">
                  <c:v>0.75347222222222221</c:v>
                </c:pt>
                <c:pt idx="1086">
                  <c:v>0.75416666666666676</c:v>
                </c:pt>
                <c:pt idx="1087">
                  <c:v>0.75486111111111143</c:v>
                </c:pt>
                <c:pt idx="1088">
                  <c:v>0.75555555555555565</c:v>
                </c:pt>
                <c:pt idx="1089">
                  <c:v>0.75625000000000031</c:v>
                </c:pt>
                <c:pt idx="1090">
                  <c:v>0.75694444444444509</c:v>
                </c:pt>
                <c:pt idx="1091">
                  <c:v>0.75763888888888953</c:v>
                </c:pt>
                <c:pt idx="1092">
                  <c:v>0.75833333333333364</c:v>
                </c:pt>
                <c:pt idx="1093">
                  <c:v>0.75902777777777775</c:v>
                </c:pt>
                <c:pt idx="1094">
                  <c:v>0.75972222222222263</c:v>
                </c:pt>
                <c:pt idx="1095">
                  <c:v>0.76041666666666652</c:v>
                </c:pt>
                <c:pt idx="1096">
                  <c:v>0.7611111111111114</c:v>
                </c:pt>
                <c:pt idx="1097">
                  <c:v>0.76180555555555596</c:v>
                </c:pt>
                <c:pt idx="1098">
                  <c:v>0.7625000000000004</c:v>
                </c:pt>
                <c:pt idx="1099">
                  <c:v>0.76319444444444484</c:v>
                </c:pt>
                <c:pt idx="1100">
                  <c:v>0.76388888888888928</c:v>
                </c:pt>
                <c:pt idx="1101">
                  <c:v>0.76458333333333361</c:v>
                </c:pt>
                <c:pt idx="1102">
                  <c:v>0.76527777777777783</c:v>
                </c:pt>
                <c:pt idx="1103">
                  <c:v>0.7659722222222225</c:v>
                </c:pt>
                <c:pt idx="1104">
                  <c:v>0.76666666666666661</c:v>
                </c:pt>
                <c:pt idx="1105">
                  <c:v>0.76736111111111149</c:v>
                </c:pt>
                <c:pt idx="1106">
                  <c:v>0.76805555555555594</c:v>
                </c:pt>
                <c:pt idx="1107">
                  <c:v>0.76875000000000038</c:v>
                </c:pt>
                <c:pt idx="1108">
                  <c:v>0.76944444444444482</c:v>
                </c:pt>
                <c:pt idx="1109">
                  <c:v>0.77013888888888915</c:v>
                </c:pt>
                <c:pt idx="1110">
                  <c:v>0.77083333333333381</c:v>
                </c:pt>
                <c:pt idx="1111">
                  <c:v>0.7715277777777777</c:v>
                </c:pt>
                <c:pt idx="1112">
                  <c:v>0.77222222222222214</c:v>
                </c:pt>
                <c:pt idx="1113">
                  <c:v>0.7729166666666667</c:v>
                </c:pt>
                <c:pt idx="1114">
                  <c:v>0.77361111111111136</c:v>
                </c:pt>
                <c:pt idx="1115">
                  <c:v>0.77430555555555591</c:v>
                </c:pt>
                <c:pt idx="1116">
                  <c:v>0.77500000000000024</c:v>
                </c:pt>
                <c:pt idx="1117">
                  <c:v>0.77569444444444513</c:v>
                </c:pt>
                <c:pt idx="1118">
                  <c:v>0.77638888888888913</c:v>
                </c:pt>
                <c:pt idx="1119">
                  <c:v>0.77708333333333346</c:v>
                </c:pt>
                <c:pt idx="1120">
                  <c:v>0.77777777777777801</c:v>
                </c:pt>
                <c:pt idx="1121">
                  <c:v>0.77847222222222212</c:v>
                </c:pt>
                <c:pt idx="1122">
                  <c:v>0.77916666666666667</c:v>
                </c:pt>
                <c:pt idx="1123">
                  <c:v>0.77986111111111123</c:v>
                </c:pt>
                <c:pt idx="1124">
                  <c:v>0.78055555555555567</c:v>
                </c:pt>
                <c:pt idx="1125">
                  <c:v>0.78125</c:v>
                </c:pt>
                <c:pt idx="1126">
                  <c:v>0.78194444444444478</c:v>
                </c:pt>
                <c:pt idx="1127">
                  <c:v>0.78263888888888933</c:v>
                </c:pt>
                <c:pt idx="1128">
                  <c:v>0.78333333333333333</c:v>
                </c:pt>
                <c:pt idx="1129">
                  <c:v>0.78402777777777777</c:v>
                </c:pt>
                <c:pt idx="1130">
                  <c:v>0.78472222222222221</c:v>
                </c:pt>
                <c:pt idx="1131">
                  <c:v>0.78541666666666632</c:v>
                </c:pt>
                <c:pt idx="1132">
                  <c:v>0.78611111111111109</c:v>
                </c:pt>
                <c:pt idx="1133">
                  <c:v>0.78680555555555565</c:v>
                </c:pt>
                <c:pt idx="1134">
                  <c:v>0.78749999999999998</c:v>
                </c:pt>
                <c:pt idx="1135">
                  <c:v>0.78819444444444464</c:v>
                </c:pt>
                <c:pt idx="1136">
                  <c:v>0.78888888888888919</c:v>
                </c:pt>
                <c:pt idx="1137">
                  <c:v>0.7895833333333333</c:v>
                </c:pt>
                <c:pt idx="1138">
                  <c:v>0.79027777777777752</c:v>
                </c:pt>
                <c:pt idx="1139">
                  <c:v>0.7909722222222223</c:v>
                </c:pt>
                <c:pt idx="1140">
                  <c:v>0.79166666666666652</c:v>
                </c:pt>
                <c:pt idx="1141">
                  <c:v>0.79236111111111107</c:v>
                </c:pt>
                <c:pt idx="1142">
                  <c:v>0.79305555555555562</c:v>
                </c:pt>
                <c:pt idx="1143">
                  <c:v>0.7937500000000004</c:v>
                </c:pt>
                <c:pt idx="1144">
                  <c:v>0.79444444444444462</c:v>
                </c:pt>
                <c:pt idx="1145">
                  <c:v>0.79513888888888884</c:v>
                </c:pt>
                <c:pt idx="1146">
                  <c:v>0.79583333333333361</c:v>
                </c:pt>
                <c:pt idx="1147">
                  <c:v>0.7965277777777775</c:v>
                </c:pt>
                <c:pt idx="1148">
                  <c:v>0.79722222222222217</c:v>
                </c:pt>
                <c:pt idx="1149">
                  <c:v>0.7979166666666665</c:v>
                </c:pt>
                <c:pt idx="1150">
                  <c:v>0.79861111111111149</c:v>
                </c:pt>
                <c:pt idx="1151">
                  <c:v>0.7993055555555556</c:v>
                </c:pt>
                <c:pt idx="1152">
                  <c:v>0.79999999999999993</c:v>
                </c:pt>
                <c:pt idx="1153">
                  <c:v>0.80069444444444482</c:v>
                </c:pt>
                <c:pt idx="1154">
                  <c:v>0.80138888888888893</c:v>
                </c:pt>
                <c:pt idx="1155">
                  <c:v>0.8020833333333337</c:v>
                </c:pt>
                <c:pt idx="1156">
                  <c:v>0.8027777777777777</c:v>
                </c:pt>
                <c:pt idx="1157">
                  <c:v>0.80347222222222192</c:v>
                </c:pt>
                <c:pt idx="1158">
                  <c:v>0.80416666666666659</c:v>
                </c:pt>
                <c:pt idx="1159">
                  <c:v>0.80486111111111114</c:v>
                </c:pt>
                <c:pt idx="1160">
                  <c:v>0.80555555555555569</c:v>
                </c:pt>
                <c:pt idx="1161">
                  <c:v>0.80625000000000002</c:v>
                </c:pt>
                <c:pt idx="1162">
                  <c:v>0.80694444444444491</c:v>
                </c:pt>
                <c:pt idx="1163">
                  <c:v>0.80763888888888924</c:v>
                </c:pt>
                <c:pt idx="1164">
                  <c:v>0.80833333333333324</c:v>
                </c:pt>
                <c:pt idx="1165">
                  <c:v>0.80902777777777779</c:v>
                </c:pt>
                <c:pt idx="1166">
                  <c:v>0.80972222222222223</c:v>
                </c:pt>
                <c:pt idx="1167">
                  <c:v>0.81041666666666656</c:v>
                </c:pt>
                <c:pt idx="1168">
                  <c:v>0.81111111111111101</c:v>
                </c:pt>
                <c:pt idx="1169">
                  <c:v>0.811805555555556</c:v>
                </c:pt>
                <c:pt idx="1170">
                  <c:v>0.8125</c:v>
                </c:pt>
                <c:pt idx="1171">
                  <c:v>0.81319444444444478</c:v>
                </c:pt>
                <c:pt idx="1172">
                  <c:v>0.81388888888888933</c:v>
                </c:pt>
                <c:pt idx="1173">
                  <c:v>0.81458333333333333</c:v>
                </c:pt>
                <c:pt idx="1174">
                  <c:v>0.81527777777777777</c:v>
                </c:pt>
                <c:pt idx="1175">
                  <c:v>0.81597222222222221</c:v>
                </c:pt>
                <c:pt idx="1176">
                  <c:v>0.81666666666666676</c:v>
                </c:pt>
                <c:pt idx="1177">
                  <c:v>0.81736111111111109</c:v>
                </c:pt>
                <c:pt idx="1178">
                  <c:v>0.81805555555555565</c:v>
                </c:pt>
                <c:pt idx="1179">
                  <c:v>0.81875000000000031</c:v>
                </c:pt>
                <c:pt idx="1180">
                  <c:v>0.81944444444444464</c:v>
                </c:pt>
                <c:pt idx="1181">
                  <c:v>0.82013888888888919</c:v>
                </c:pt>
                <c:pt idx="1182">
                  <c:v>0.82083333333333364</c:v>
                </c:pt>
                <c:pt idx="1183">
                  <c:v>0.82152777777777752</c:v>
                </c:pt>
                <c:pt idx="1184">
                  <c:v>0.8222222222222223</c:v>
                </c:pt>
                <c:pt idx="1185">
                  <c:v>0.82291666666666652</c:v>
                </c:pt>
                <c:pt idx="1186">
                  <c:v>0.8236111111111114</c:v>
                </c:pt>
                <c:pt idx="1187">
                  <c:v>0.82430555555555562</c:v>
                </c:pt>
                <c:pt idx="1188">
                  <c:v>0.8250000000000004</c:v>
                </c:pt>
                <c:pt idx="1189">
                  <c:v>0.82569444444444484</c:v>
                </c:pt>
                <c:pt idx="1190">
                  <c:v>0.82638888888888884</c:v>
                </c:pt>
                <c:pt idx="1191">
                  <c:v>0.82708333333333361</c:v>
                </c:pt>
                <c:pt idx="1192">
                  <c:v>0.82777777777777783</c:v>
                </c:pt>
                <c:pt idx="1193">
                  <c:v>0.82847222222222217</c:v>
                </c:pt>
                <c:pt idx="1194">
                  <c:v>0.8291666666666665</c:v>
                </c:pt>
                <c:pt idx="1195">
                  <c:v>0.82986111111111149</c:v>
                </c:pt>
                <c:pt idx="1196">
                  <c:v>0.8305555555555556</c:v>
                </c:pt>
                <c:pt idx="1197">
                  <c:v>0.83124999999999993</c:v>
                </c:pt>
                <c:pt idx="1198">
                  <c:v>0.83194444444444482</c:v>
                </c:pt>
                <c:pt idx="1199">
                  <c:v>0.83263888888888926</c:v>
                </c:pt>
                <c:pt idx="1200">
                  <c:v>0.8333333333333337</c:v>
                </c:pt>
                <c:pt idx="1201">
                  <c:v>0.8340277777777777</c:v>
                </c:pt>
                <c:pt idx="1202">
                  <c:v>0.83472222222222225</c:v>
                </c:pt>
                <c:pt idx="1203">
                  <c:v>0.83541666666666659</c:v>
                </c:pt>
                <c:pt idx="1204">
                  <c:v>0.83611111111111114</c:v>
                </c:pt>
                <c:pt idx="1205">
                  <c:v>0.83680555555555591</c:v>
                </c:pt>
                <c:pt idx="1206">
                  <c:v>0.83750000000000002</c:v>
                </c:pt>
                <c:pt idx="1207">
                  <c:v>0.83819444444444491</c:v>
                </c:pt>
                <c:pt idx="1208">
                  <c:v>0.83888888888888924</c:v>
                </c:pt>
                <c:pt idx="1209">
                  <c:v>0.83958333333333324</c:v>
                </c:pt>
                <c:pt idx="1210">
                  <c:v>0.84027777777777779</c:v>
                </c:pt>
                <c:pt idx="1211">
                  <c:v>0.84097222222222223</c:v>
                </c:pt>
                <c:pt idx="1212">
                  <c:v>0.84166666666666667</c:v>
                </c:pt>
                <c:pt idx="1213">
                  <c:v>0.84236111111111101</c:v>
                </c:pt>
                <c:pt idx="1214">
                  <c:v>0.843055555555556</c:v>
                </c:pt>
                <c:pt idx="1215">
                  <c:v>0.84375000000000033</c:v>
                </c:pt>
                <c:pt idx="1216">
                  <c:v>0.84444444444444478</c:v>
                </c:pt>
                <c:pt idx="1217">
                  <c:v>0.84513888888888933</c:v>
                </c:pt>
                <c:pt idx="1218">
                  <c:v>0.84583333333333366</c:v>
                </c:pt>
                <c:pt idx="1219">
                  <c:v>0.84652777777777777</c:v>
                </c:pt>
                <c:pt idx="1220">
                  <c:v>0.84722222222222221</c:v>
                </c:pt>
                <c:pt idx="1221">
                  <c:v>0.84791666666666676</c:v>
                </c:pt>
                <c:pt idx="1222">
                  <c:v>0.84861111111111143</c:v>
                </c:pt>
                <c:pt idx="1223">
                  <c:v>0.84930555555555565</c:v>
                </c:pt>
                <c:pt idx="1224">
                  <c:v>0.85000000000000031</c:v>
                </c:pt>
                <c:pt idx="1225">
                  <c:v>0.85069444444444509</c:v>
                </c:pt>
                <c:pt idx="1226">
                  <c:v>0.85138888888888919</c:v>
                </c:pt>
                <c:pt idx="1227">
                  <c:v>0.85208333333333364</c:v>
                </c:pt>
                <c:pt idx="1228">
                  <c:v>0.85277777777777775</c:v>
                </c:pt>
                <c:pt idx="1229">
                  <c:v>0.8534722222222223</c:v>
                </c:pt>
                <c:pt idx="1230">
                  <c:v>0.85416666666666652</c:v>
                </c:pt>
                <c:pt idx="1231">
                  <c:v>0.8548611111111114</c:v>
                </c:pt>
                <c:pt idx="1232">
                  <c:v>0.85555555555555562</c:v>
                </c:pt>
                <c:pt idx="1233">
                  <c:v>0.8562500000000004</c:v>
                </c:pt>
                <c:pt idx="1234">
                  <c:v>0.85694444444444484</c:v>
                </c:pt>
                <c:pt idx="1235">
                  <c:v>0.85763888888888928</c:v>
                </c:pt>
                <c:pt idx="1236">
                  <c:v>0.85833333333333361</c:v>
                </c:pt>
                <c:pt idx="1237">
                  <c:v>0.85902777777777783</c:v>
                </c:pt>
                <c:pt idx="1238">
                  <c:v>0.8597222222222225</c:v>
                </c:pt>
                <c:pt idx="1239">
                  <c:v>0.8604166666666665</c:v>
                </c:pt>
                <c:pt idx="1240">
                  <c:v>0.86111111111111149</c:v>
                </c:pt>
                <c:pt idx="1241">
                  <c:v>0.86180555555555594</c:v>
                </c:pt>
                <c:pt idx="1242">
                  <c:v>0.86249999999999993</c:v>
                </c:pt>
                <c:pt idx="1243">
                  <c:v>0.86319444444444482</c:v>
                </c:pt>
                <c:pt idx="1244">
                  <c:v>0.86388888888888926</c:v>
                </c:pt>
                <c:pt idx="1245">
                  <c:v>0.8645833333333337</c:v>
                </c:pt>
                <c:pt idx="1246">
                  <c:v>0.8652777777777777</c:v>
                </c:pt>
                <c:pt idx="1247">
                  <c:v>0.86597222222222225</c:v>
                </c:pt>
                <c:pt idx="1248">
                  <c:v>0.8666666666666667</c:v>
                </c:pt>
                <c:pt idx="1249">
                  <c:v>0.86736111111111114</c:v>
                </c:pt>
                <c:pt idx="1250">
                  <c:v>0.86805555555555591</c:v>
                </c:pt>
                <c:pt idx="1251">
                  <c:v>0.86875000000000036</c:v>
                </c:pt>
                <c:pt idx="1252">
                  <c:v>0.86944444444444491</c:v>
                </c:pt>
                <c:pt idx="1253">
                  <c:v>0.87013888888888924</c:v>
                </c:pt>
                <c:pt idx="1254">
                  <c:v>0.87083333333333368</c:v>
                </c:pt>
                <c:pt idx="1255">
                  <c:v>0.87152777777777779</c:v>
                </c:pt>
                <c:pt idx="1256">
                  <c:v>0.87222222222222223</c:v>
                </c:pt>
                <c:pt idx="1257">
                  <c:v>0.87291666666666667</c:v>
                </c:pt>
                <c:pt idx="1258">
                  <c:v>0.87361111111111134</c:v>
                </c:pt>
                <c:pt idx="1259">
                  <c:v>0.874305555555556</c:v>
                </c:pt>
                <c:pt idx="1260">
                  <c:v>0.87500000000000033</c:v>
                </c:pt>
                <c:pt idx="1261">
                  <c:v>0.87569444444444511</c:v>
                </c:pt>
                <c:pt idx="1262">
                  <c:v>0.87638888888888933</c:v>
                </c:pt>
                <c:pt idx="1263">
                  <c:v>0.87708333333333366</c:v>
                </c:pt>
                <c:pt idx="1264">
                  <c:v>0.8777777777777781</c:v>
                </c:pt>
                <c:pt idx="1265">
                  <c:v>0.87847222222222221</c:v>
                </c:pt>
                <c:pt idx="1266">
                  <c:v>0.87916666666666676</c:v>
                </c:pt>
                <c:pt idx="1267">
                  <c:v>0.87986111111111143</c:v>
                </c:pt>
                <c:pt idx="1268">
                  <c:v>0.88055555555555554</c:v>
                </c:pt>
                <c:pt idx="1269">
                  <c:v>0.88125000000000009</c:v>
                </c:pt>
                <c:pt idx="1270">
                  <c:v>0.88194444444444475</c:v>
                </c:pt>
                <c:pt idx="1271">
                  <c:v>0.88263888888888931</c:v>
                </c:pt>
                <c:pt idx="1272">
                  <c:v>0.88333333333333341</c:v>
                </c:pt>
                <c:pt idx="1273">
                  <c:v>0.88402777777777752</c:v>
                </c:pt>
                <c:pt idx="1274">
                  <c:v>0.88472222222222241</c:v>
                </c:pt>
                <c:pt idx="1275">
                  <c:v>0.8854166666666663</c:v>
                </c:pt>
                <c:pt idx="1276">
                  <c:v>0.88611111111111118</c:v>
                </c:pt>
                <c:pt idx="1277">
                  <c:v>0.88680555555555574</c:v>
                </c:pt>
                <c:pt idx="1278">
                  <c:v>0.88750000000000018</c:v>
                </c:pt>
                <c:pt idx="1279">
                  <c:v>0.88819444444444462</c:v>
                </c:pt>
                <c:pt idx="1280">
                  <c:v>0.88888888888888895</c:v>
                </c:pt>
                <c:pt idx="1281">
                  <c:v>0.8895833333333335</c:v>
                </c:pt>
                <c:pt idx="1282">
                  <c:v>0.89027777777777761</c:v>
                </c:pt>
                <c:pt idx="1283">
                  <c:v>0.89097222222222228</c:v>
                </c:pt>
                <c:pt idx="1284">
                  <c:v>0.8916666666666665</c:v>
                </c:pt>
                <c:pt idx="1285">
                  <c:v>0.89236111111111127</c:v>
                </c:pt>
                <c:pt idx="1286">
                  <c:v>0.89305555555555571</c:v>
                </c:pt>
                <c:pt idx="1287">
                  <c:v>0.89375000000000004</c:v>
                </c:pt>
                <c:pt idx="1288">
                  <c:v>0.8944444444444446</c:v>
                </c:pt>
                <c:pt idx="1289">
                  <c:v>0.89513888888888904</c:v>
                </c:pt>
                <c:pt idx="1290">
                  <c:v>0.8958333333333337</c:v>
                </c:pt>
                <c:pt idx="1291">
                  <c:v>0.89652777777777759</c:v>
                </c:pt>
                <c:pt idx="1292">
                  <c:v>0.89722222222222203</c:v>
                </c:pt>
                <c:pt idx="1293">
                  <c:v>0.89791666666666659</c:v>
                </c:pt>
                <c:pt idx="1294">
                  <c:v>0.89861111111111125</c:v>
                </c:pt>
                <c:pt idx="1295">
                  <c:v>0.89930555555555569</c:v>
                </c:pt>
                <c:pt idx="1296">
                  <c:v>0.9</c:v>
                </c:pt>
                <c:pt idx="1297">
                  <c:v>0.90069444444444491</c:v>
                </c:pt>
                <c:pt idx="1298">
                  <c:v>0.90138888888888891</c:v>
                </c:pt>
                <c:pt idx="1299">
                  <c:v>0.90208333333333324</c:v>
                </c:pt>
                <c:pt idx="1300">
                  <c:v>0.90277777777777779</c:v>
                </c:pt>
                <c:pt idx="1301">
                  <c:v>0.9034722222222219</c:v>
                </c:pt>
                <c:pt idx="1302">
                  <c:v>0.90416666666666656</c:v>
                </c:pt>
                <c:pt idx="1303">
                  <c:v>0.90486111111111101</c:v>
                </c:pt>
                <c:pt idx="1304">
                  <c:v>0.90555555555555567</c:v>
                </c:pt>
                <c:pt idx="1305">
                  <c:v>0.90625</c:v>
                </c:pt>
                <c:pt idx="1306">
                  <c:v>0.90694444444444478</c:v>
                </c:pt>
                <c:pt idx="1307">
                  <c:v>0.90763888888888933</c:v>
                </c:pt>
                <c:pt idx="1308">
                  <c:v>0.90833333333333333</c:v>
                </c:pt>
                <c:pt idx="1309">
                  <c:v>0.90902777777777777</c:v>
                </c:pt>
                <c:pt idx="1310">
                  <c:v>0.90972222222222221</c:v>
                </c:pt>
                <c:pt idx="1311">
                  <c:v>0.91041666666666632</c:v>
                </c:pt>
                <c:pt idx="1312">
                  <c:v>0.91111111111111109</c:v>
                </c:pt>
                <c:pt idx="1313">
                  <c:v>0.91180555555555565</c:v>
                </c:pt>
                <c:pt idx="1314">
                  <c:v>0.91249999999999998</c:v>
                </c:pt>
                <c:pt idx="1315">
                  <c:v>0.91319444444444464</c:v>
                </c:pt>
                <c:pt idx="1316">
                  <c:v>0.91388888888888919</c:v>
                </c:pt>
                <c:pt idx="1317">
                  <c:v>0.9145833333333333</c:v>
                </c:pt>
                <c:pt idx="1318">
                  <c:v>0.91527777777777752</c:v>
                </c:pt>
                <c:pt idx="1319">
                  <c:v>0.9159722222222223</c:v>
                </c:pt>
                <c:pt idx="1320">
                  <c:v>0.91666666666666652</c:v>
                </c:pt>
                <c:pt idx="1321">
                  <c:v>0.91736111111111107</c:v>
                </c:pt>
                <c:pt idx="1322">
                  <c:v>0.91805555555555562</c:v>
                </c:pt>
                <c:pt idx="1323">
                  <c:v>0.9187500000000004</c:v>
                </c:pt>
                <c:pt idx="1324">
                  <c:v>0.91944444444444462</c:v>
                </c:pt>
                <c:pt idx="1325">
                  <c:v>0.92013888888888884</c:v>
                </c:pt>
                <c:pt idx="1326">
                  <c:v>0.92083333333333361</c:v>
                </c:pt>
                <c:pt idx="1327">
                  <c:v>0.9215277777777775</c:v>
                </c:pt>
                <c:pt idx="1328">
                  <c:v>0.92222222222222217</c:v>
                </c:pt>
                <c:pt idx="1329">
                  <c:v>0.9229166666666665</c:v>
                </c:pt>
                <c:pt idx="1330">
                  <c:v>0.92361111111111149</c:v>
                </c:pt>
                <c:pt idx="1331">
                  <c:v>0.9243055555555556</c:v>
                </c:pt>
                <c:pt idx="1332">
                  <c:v>0.92499999999999993</c:v>
                </c:pt>
                <c:pt idx="1333">
                  <c:v>0.92569444444444482</c:v>
                </c:pt>
                <c:pt idx="1334">
                  <c:v>0.92638888888888893</c:v>
                </c:pt>
                <c:pt idx="1335">
                  <c:v>0.9270833333333337</c:v>
                </c:pt>
                <c:pt idx="1336">
                  <c:v>0.9277777777777777</c:v>
                </c:pt>
                <c:pt idx="1337">
                  <c:v>0.92847222222222192</c:v>
                </c:pt>
                <c:pt idx="1338">
                  <c:v>0.92916666666666659</c:v>
                </c:pt>
                <c:pt idx="1339">
                  <c:v>0.92986111111111114</c:v>
                </c:pt>
                <c:pt idx="1340">
                  <c:v>0.93055555555555569</c:v>
                </c:pt>
                <c:pt idx="1341">
                  <c:v>0.93125000000000002</c:v>
                </c:pt>
                <c:pt idx="1342">
                  <c:v>0.93194444444444491</c:v>
                </c:pt>
                <c:pt idx="1343">
                  <c:v>0.93263888888888924</c:v>
                </c:pt>
                <c:pt idx="1344">
                  <c:v>0.93333333333333324</c:v>
                </c:pt>
                <c:pt idx="1345">
                  <c:v>0.93402777777777779</c:v>
                </c:pt>
                <c:pt idx="1346">
                  <c:v>0.93472222222222223</c:v>
                </c:pt>
                <c:pt idx="1347">
                  <c:v>0.93541666666666656</c:v>
                </c:pt>
                <c:pt idx="1348">
                  <c:v>0.93611111111111101</c:v>
                </c:pt>
                <c:pt idx="1349">
                  <c:v>0.936805555555556</c:v>
                </c:pt>
                <c:pt idx="1350">
                  <c:v>0.9375</c:v>
                </c:pt>
                <c:pt idx="1351">
                  <c:v>0.93819444444444478</c:v>
                </c:pt>
                <c:pt idx="1352">
                  <c:v>0.93888888888888933</c:v>
                </c:pt>
                <c:pt idx="1353">
                  <c:v>0.93958333333333333</c:v>
                </c:pt>
                <c:pt idx="1354">
                  <c:v>0.94027777777777777</c:v>
                </c:pt>
                <c:pt idx="1355">
                  <c:v>0.94097222222222221</c:v>
                </c:pt>
                <c:pt idx="1356">
                  <c:v>0.94166666666666676</c:v>
                </c:pt>
                <c:pt idx="1357">
                  <c:v>0.94236111111111109</c:v>
                </c:pt>
                <c:pt idx="1358">
                  <c:v>0.94305555555555565</c:v>
                </c:pt>
                <c:pt idx="1359">
                  <c:v>0.94375000000000031</c:v>
                </c:pt>
                <c:pt idx="1360">
                  <c:v>0.94444444444444464</c:v>
                </c:pt>
                <c:pt idx="1361">
                  <c:v>0.94513888888888919</c:v>
                </c:pt>
                <c:pt idx="1362">
                  <c:v>0.94583333333333364</c:v>
                </c:pt>
                <c:pt idx="1363">
                  <c:v>0.94652777777777752</c:v>
                </c:pt>
                <c:pt idx="1364">
                  <c:v>0.9472222222222223</c:v>
                </c:pt>
                <c:pt idx="1365">
                  <c:v>0.94791666666666652</c:v>
                </c:pt>
                <c:pt idx="1366">
                  <c:v>0.9486111111111114</c:v>
                </c:pt>
                <c:pt idx="1367">
                  <c:v>0.94930555555555562</c:v>
                </c:pt>
                <c:pt idx="1368">
                  <c:v>0.9500000000000004</c:v>
                </c:pt>
                <c:pt idx="1369">
                  <c:v>0.95069444444444484</c:v>
                </c:pt>
                <c:pt idx="1370">
                  <c:v>0.95138888888888884</c:v>
                </c:pt>
                <c:pt idx="1371">
                  <c:v>0.95208333333333361</c:v>
                </c:pt>
                <c:pt idx="1372">
                  <c:v>0.95277777777777783</c:v>
                </c:pt>
                <c:pt idx="1373">
                  <c:v>0.95347222222222217</c:v>
                </c:pt>
                <c:pt idx="1374">
                  <c:v>0.9541666666666665</c:v>
                </c:pt>
                <c:pt idx="1375">
                  <c:v>0.95486111111111149</c:v>
                </c:pt>
                <c:pt idx="1376">
                  <c:v>0.9555555555555556</c:v>
                </c:pt>
                <c:pt idx="1377">
                  <c:v>0.95624999999999993</c:v>
                </c:pt>
                <c:pt idx="1378">
                  <c:v>0.95694444444444482</c:v>
                </c:pt>
                <c:pt idx="1379">
                  <c:v>0.95763888888888926</c:v>
                </c:pt>
                <c:pt idx="1380">
                  <c:v>0.9583333333333337</c:v>
                </c:pt>
                <c:pt idx="1381">
                  <c:v>0.9590277777777777</c:v>
                </c:pt>
                <c:pt idx="1382">
                  <c:v>0.95972222222222225</c:v>
                </c:pt>
                <c:pt idx="1383">
                  <c:v>0.96041666666666659</c:v>
                </c:pt>
                <c:pt idx="1384">
                  <c:v>0.96111111111111114</c:v>
                </c:pt>
                <c:pt idx="1385">
                  <c:v>0.96180555555555591</c:v>
                </c:pt>
                <c:pt idx="1386">
                  <c:v>0.96250000000000002</c:v>
                </c:pt>
                <c:pt idx="1387">
                  <c:v>0.96319444444444491</c:v>
                </c:pt>
                <c:pt idx="1388">
                  <c:v>0.96388888888888924</c:v>
                </c:pt>
                <c:pt idx="1389">
                  <c:v>0.96458333333333324</c:v>
                </c:pt>
                <c:pt idx="1390">
                  <c:v>0.96527777777777779</c:v>
                </c:pt>
                <c:pt idx="1391">
                  <c:v>0.96597222222222223</c:v>
                </c:pt>
                <c:pt idx="1392">
                  <c:v>0.96666666666666667</c:v>
                </c:pt>
                <c:pt idx="1393">
                  <c:v>0.96736111111111101</c:v>
                </c:pt>
                <c:pt idx="1394">
                  <c:v>0.968055555555556</c:v>
                </c:pt>
                <c:pt idx="1395">
                  <c:v>0.96875000000000033</c:v>
                </c:pt>
                <c:pt idx="1396">
                  <c:v>0.96944444444444478</c:v>
                </c:pt>
                <c:pt idx="1397">
                  <c:v>0.97013888888888922</c:v>
                </c:pt>
                <c:pt idx="1398">
                  <c:v>0.97083333333333355</c:v>
                </c:pt>
                <c:pt idx="1399">
                  <c:v>0.97152777777777766</c:v>
                </c:pt>
                <c:pt idx="1400">
                  <c:v>0.9722222222222221</c:v>
                </c:pt>
                <c:pt idx="1401">
                  <c:v>0.97291666666666654</c:v>
                </c:pt>
                <c:pt idx="1402">
                  <c:v>0.97361111111111132</c:v>
                </c:pt>
                <c:pt idx="1403">
                  <c:v>0.97430555555555565</c:v>
                </c:pt>
                <c:pt idx="1404">
                  <c:v>0.9750000000000002</c:v>
                </c:pt>
                <c:pt idx="1405">
                  <c:v>0.97569444444444486</c:v>
                </c:pt>
                <c:pt idx="1406">
                  <c:v>0.97638888888888908</c:v>
                </c:pt>
                <c:pt idx="1407">
                  <c:v>0.97708333333333353</c:v>
                </c:pt>
                <c:pt idx="1408">
                  <c:v>0.97777777777777763</c:v>
                </c:pt>
                <c:pt idx="1409">
                  <c:v>0.97847222222222219</c:v>
                </c:pt>
                <c:pt idx="1410">
                  <c:v>0.97916666666666641</c:v>
                </c:pt>
                <c:pt idx="1411">
                  <c:v>0.97986111111111129</c:v>
                </c:pt>
                <c:pt idx="1412">
                  <c:v>0.98055555555555551</c:v>
                </c:pt>
                <c:pt idx="1413">
                  <c:v>0.98125000000000007</c:v>
                </c:pt>
                <c:pt idx="1414">
                  <c:v>0.98194444444444462</c:v>
                </c:pt>
                <c:pt idx="1415">
                  <c:v>0.98263888888888884</c:v>
                </c:pt>
                <c:pt idx="1416">
                  <c:v>0.98333333333333339</c:v>
                </c:pt>
                <c:pt idx="1417">
                  <c:v>0.9840277777777775</c:v>
                </c:pt>
                <c:pt idx="1418">
                  <c:v>0.98472222222222217</c:v>
                </c:pt>
                <c:pt idx="1419">
                  <c:v>0.98541666666666616</c:v>
                </c:pt>
                <c:pt idx="1420">
                  <c:v>0.98611111111111116</c:v>
                </c:pt>
                <c:pt idx="1421">
                  <c:v>0.9868055555555556</c:v>
                </c:pt>
                <c:pt idx="1422">
                  <c:v>0.9874999999999996</c:v>
                </c:pt>
                <c:pt idx="1423">
                  <c:v>0.9881944444444446</c:v>
                </c:pt>
                <c:pt idx="1424">
                  <c:v>0.98888888888888893</c:v>
                </c:pt>
                <c:pt idx="1425">
                  <c:v>0.98958333333333337</c:v>
                </c:pt>
                <c:pt idx="1426">
                  <c:v>0.99027777777777759</c:v>
                </c:pt>
                <c:pt idx="1427">
                  <c:v>0.99097222222222192</c:v>
                </c:pt>
                <c:pt idx="1428">
                  <c:v>0.99166666666666659</c:v>
                </c:pt>
                <c:pt idx="1429">
                  <c:v>0.99236111111111081</c:v>
                </c:pt>
                <c:pt idx="1430">
                  <c:v>0.99305555555555569</c:v>
                </c:pt>
                <c:pt idx="1431">
                  <c:v>0.99375000000000002</c:v>
                </c:pt>
                <c:pt idx="1432">
                  <c:v>0.99444444444444469</c:v>
                </c:pt>
                <c:pt idx="1433">
                  <c:v>0.99513888888888891</c:v>
                </c:pt>
                <c:pt idx="1434">
                  <c:v>0.99583333333333324</c:v>
                </c:pt>
                <c:pt idx="1435">
                  <c:v>0.99652777777777757</c:v>
                </c:pt>
                <c:pt idx="1436">
                  <c:v>0.9972222222222219</c:v>
                </c:pt>
                <c:pt idx="1437">
                  <c:v>0.99791666666666656</c:v>
                </c:pt>
                <c:pt idx="1438">
                  <c:v>0.99861111111111101</c:v>
                </c:pt>
                <c:pt idx="1439">
                  <c:v>0.99930555555555567</c:v>
                </c:pt>
              </c:numCache>
            </c:numRef>
          </c:xVal>
          <c:yVal>
            <c:numRef>
              <c:f>AE33_20151028!$BW$9:$BW$1448</c:f>
              <c:numCache>
                <c:formatCode>General</c:formatCode>
                <c:ptCount val="1440"/>
                <c:pt idx="0">
                  <c:v>72.338999999999999</c:v>
                </c:pt>
                <c:pt idx="1">
                  <c:v>56.105000000000011</c:v>
                </c:pt>
                <c:pt idx="2">
                  <c:v>43.101000000000006</c:v>
                </c:pt>
                <c:pt idx="3">
                  <c:v>47.507000000000005</c:v>
                </c:pt>
                <c:pt idx="4">
                  <c:v>52.291000000000011</c:v>
                </c:pt>
                <c:pt idx="5">
                  <c:v>50.136000000000003</c:v>
                </c:pt>
                <c:pt idx="6">
                  <c:v>56.989000000000004</c:v>
                </c:pt>
                <c:pt idx="7">
                  <c:v>57.906000000000006</c:v>
                </c:pt>
                <c:pt idx="8">
                  <c:v>62.392000000000003</c:v>
                </c:pt>
                <c:pt idx="9">
                  <c:v>65.825999999999979</c:v>
                </c:pt>
                <c:pt idx="10">
                  <c:v>60.367000000000004</c:v>
                </c:pt>
                <c:pt idx="11">
                  <c:v>59.993000000000002</c:v>
                </c:pt>
                <c:pt idx="12">
                  <c:v>59.333000000000006</c:v>
                </c:pt>
                <c:pt idx="13">
                  <c:v>59.225000000000023</c:v>
                </c:pt>
                <c:pt idx="14">
                  <c:v>56.789000000000001</c:v>
                </c:pt>
                <c:pt idx="15">
                  <c:v>62.619</c:v>
                </c:pt>
                <c:pt idx="16">
                  <c:v>62.572000000000003</c:v>
                </c:pt>
                <c:pt idx="17">
                  <c:v>59.7</c:v>
                </c:pt>
                <c:pt idx="18">
                  <c:v>61.816999999999993</c:v>
                </c:pt>
                <c:pt idx="24">
                  <c:v>78.331999999999994</c:v>
                </c:pt>
                <c:pt idx="25">
                  <c:v>80.438999999999993</c:v>
                </c:pt>
                <c:pt idx="26">
                  <c:v>81.456999999999994</c:v>
                </c:pt>
                <c:pt idx="27">
                  <c:v>71.958000000000013</c:v>
                </c:pt>
                <c:pt idx="28">
                  <c:v>75.510999999999996</c:v>
                </c:pt>
                <c:pt idx="29">
                  <c:v>77.387</c:v>
                </c:pt>
                <c:pt idx="30">
                  <c:v>74.173999999999978</c:v>
                </c:pt>
                <c:pt idx="31">
                  <c:v>63.924000000000007</c:v>
                </c:pt>
                <c:pt idx="32">
                  <c:v>65.911000000000044</c:v>
                </c:pt>
                <c:pt idx="33">
                  <c:v>64.793999999999997</c:v>
                </c:pt>
                <c:pt idx="34">
                  <c:v>67.848000000000013</c:v>
                </c:pt>
                <c:pt idx="35">
                  <c:v>61.597000000000001</c:v>
                </c:pt>
                <c:pt idx="36">
                  <c:v>52.665000000000013</c:v>
                </c:pt>
                <c:pt idx="37">
                  <c:v>53.621000000000002</c:v>
                </c:pt>
                <c:pt idx="38">
                  <c:v>58.534000000000006</c:v>
                </c:pt>
                <c:pt idx="39">
                  <c:v>58.364000000000004</c:v>
                </c:pt>
                <c:pt idx="40">
                  <c:v>54.269000000000013</c:v>
                </c:pt>
                <c:pt idx="41">
                  <c:v>64.694000000000003</c:v>
                </c:pt>
                <c:pt idx="42">
                  <c:v>59.435000000000002</c:v>
                </c:pt>
                <c:pt idx="43">
                  <c:v>51.473000000000006</c:v>
                </c:pt>
                <c:pt idx="44">
                  <c:v>55.338000000000001</c:v>
                </c:pt>
                <c:pt idx="45">
                  <c:v>60.153000000000006</c:v>
                </c:pt>
                <c:pt idx="46">
                  <c:v>59.339000000000006</c:v>
                </c:pt>
                <c:pt idx="47">
                  <c:v>47.493000000000002</c:v>
                </c:pt>
                <c:pt idx="48">
                  <c:v>47.102000000000011</c:v>
                </c:pt>
                <c:pt idx="49">
                  <c:v>48.943999999999996</c:v>
                </c:pt>
                <c:pt idx="50">
                  <c:v>51.943999999999996</c:v>
                </c:pt>
                <c:pt idx="51">
                  <c:v>54.646000000000001</c:v>
                </c:pt>
                <c:pt idx="52">
                  <c:v>42.649000000000001</c:v>
                </c:pt>
                <c:pt idx="53">
                  <c:v>38.473000000000006</c:v>
                </c:pt>
                <c:pt idx="54">
                  <c:v>40.832000000000001</c:v>
                </c:pt>
                <c:pt idx="55">
                  <c:v>46.035000000000011</c:v>
                </c:pt>
                <c:pt idx="56">
                  <c:v>49.943999999999996</c:v>
                </c:pt>
                <c:pt idx="57">
                  <c:v>39.533000000000001</c:v>
                </c:pt>
                <c:pt idx="58">
                  <c:v>41.516000000000005</c:v>
                </c:pt>
                <c:pt idx="59">
                  <c:v>50.286000000000001</c:v>
                </c:pt>
                <c:pt idx="60">
                  <c:v>41.046000000000006</c:v>
                </c:pt>
                <c:pt idx="61">
                  <c:v>35.713000000000001</c:v>
                </c:pt>
                <c:pt idx="62">
                  <c:v>36.370000000000005</c:v>
                </c:pt>
                <c:pt idx="63">
                  <c:v>39.721000000000011</c:v>
                </c:pt>
                <c:pt idx="64">
                  <c:v>43.356999999999999</c:v>
                </c:pt>
                <c:pt idx="65">
                  <c:v>45.035000000000011</c:v>
                </c:pt>
                <c:pt idx="66">
                  <c:v>43.883999999999993</c:v>
                </c:pt>
                <c:pt idx="67">
                  <c:v>41.194000000000003</c:v>
                </c:pt>
                <c:pt idx="68">
                  <c:v>37.993000000000002</c:v>
                </c:pt>
                <c:pt idx="69">
                  <c:v>35.657000000000004</c:v>
                </c:pt>
                <c:pt idx="70">
                  <c:v>34.64</c:v>
                </c:pt>
                <c:pt idx="71">
                  <c:v>33.711000000000006</c:v>
                </c:pt>
                <c:pt idx="72">
                  <c:v>32.379000000000005</c:v>
                </c:pt>
                <c:pt idx="73">
                  <c:v>31.032</c:v>
                </c:pt>
                <c:pt idx="74">
                  <c:v>29.933</c:v>
                </c:pt>
                <c:pt idx="75">
                  <c:v>28.795000000000002</c:v>
                </c:pt>
                <c:pt idx="76">
                  <c:v>27.83100000000001</c:v>
                </c:pt>
                <c:pt idx="77">
                  <c:v>27.408999999999985</c:v>
                </c:pt>
                <c:pt idx="78">
                  <c:v>27.338999999999999</c:v>
                </c:pt>
                <c:pt idx="79">
                  <c:v>27.914999999999999</c:v>
                </c:pt>
                <c:pt idx="80">
                  <c:v>28.719000000000001</c:v>
                </c:pt>
                <c:pt idx="81">
                  <c:v>30.434000000000001</c:v>
                </c:pt>
                <c:pt idx="82">
                  <c:v>32.056999999999995</c:v>
                </c:pt>
                <c:pt idx="83">
                  <c:v>33.93</c:v>
                </c:pt>
                <c:pt idx="84">
                  <c:v>33.476000000000006</c:v>
                </c:pt>
                <c:pt idx="85">
                  <c:v>32.385999999999996</c:v>
                </c:pt>
                <c:pt idx="86">
                  <c:v>30.744</c:v>
                </c:pt>
                <c:pt idx="87">
                  <c:v>29.64</c:v>
                </c:pt>
                <c:pt idx="88">
                  <c:v>28.856000000000005</c:v>
                </c:pt>
                <c:pt idx="89">
                  <c:v>28.161000000000001</c:v>
                </c:pt>
                <c:pt idx="90">
                  <c:v>27.753</c:v>
                </c:pt>
                <c:pt idx="91">
                  <c:v>27.118000000000009</c:v>
                </c:pt>
                <c:pt idx="92">
                  <c:v>26.135000000000005</c:v>
                </c:pt>
                <c:pt idx="93">
                  <c:v>25.16</c:v>
                </c:pt>
                <c:pt idx="94">
                  <c:v>23.74</c:v>
                </c:pt>
                <c:pt idx="95">
                  <c:v>23.292999999999989</c:v>
                </c:pt>
                <c:pt idx="96">
                  <c:v>22.870999999999999</c:v>
                </c:pt>
                <c:pt idx="97">
                  <c:v>22.209</c:v>
                </c:pt>
                <c:pt idx="98">
                  <c:v>22.120999999999999</c:v>
                </c:pt>
                <c:pt idx="99">
                  <c:v>21.738</c:v>
                </c:pt>
                <c:pt idx="100">
                  <c:v>21.053000000000001</c:v>
                </c:pt>
                <c:pt idx="101">
                  <c:v>20.899000000000001</c:v>
                </c:pt>
                <c:pt idx="102">
                  <c:v>20.538</c:v>
                </c:pt>
                <c:pt idx="103">
                  <c:v>20.186</c:v>
                </c:pt>
                <c:pt idx="104">
                  <c:v>20.018000000000001</c:v>
                </c:pt>
                <c:pt idx="105">
                  <c:v>20.074000000000005</c:v>
                </c:pt>
                <c:pt idx="106">
                  <c:v>20.102</c:v>
                </c:pt>
                <c:pt idx="107">
                  <c:v>20.154000000000011</c:v>
                </c:pt>
                <c:pt idx="108">
                  <c:v>19.885000000000002</c:v>
                </c:pt>
                <c:pt idx="109">
                  <c:v>21.696000000000005</c:v>
                </c:pt>
                <c:pt idx="110">
                  <c:v>26.11000000000001</c:v>
                </c:pt>
                <c:pt idx="111">
                  <c:v>18.504000000000001</c:v>
                </c:pt>
                <c:pt idx="112">
                  <c:v>17.52</c:v>
                </c:pt>
                <c:pt idx="113">
                  <c:v>16.704999999999988</c:v>
                </c:pt>
                <c:pt idx="114">
                  <c:v>16.381</c:v>
                </c:pt>
                <c:pt idx="115">
                  <c:v>15.989000000000004</c:v>
                </c:pt>
                <c:pt idx="116">
                  <c:v>15.673</c:v>
                </c:pt>
                <c:pt idx="117">
                  <c:v>15.319000000000004</c:v>
                </c:pt>
                <c:pt idx="118">
                  <c:v>15.155000000000005</c:v>
                </c:pt>
                <c:pt idx="119">
                  <c:v>14.647999999999998</c:v>
                </c:pt>
                <c:pt idx="120">
                  <c:v>14.4</c:v>
                </c:pt>
                <c:pt idx="121">
                  <c:v>13.946</c:v>
                </c:pt>
                <c:pt idx="122">
                  <c:v>13.91</c:v>
                </c:pt>
                <c:pt idx="123">
                  <c:v>13.301</c:v>
                </c:pt>
                <c:pt idx="124">
                  <c:v>13.145</c:v>
                </c:pt>
                <c:pt idx="125">
                  <c:v>12.712</c:v>
                </c:pt>
                <c:pt idx="126">
                  <c:v>12.372000000000005</c:v>
                </c:pt>
                <c:pt idx="127">
                  <c:v>12.008000000000001</c:v>
                </c:pt>
                <c:pt idx="128">
                  <c:v>12.006</c:v>
                </c:pt>
                <c:pt idx="129">
                  <c:v>11.66</c:v>
                </c:pt>
                <c:pt idx="130">
                  <c:v>11.426</c:v>
                </c:pt>
                <c:pt idx="131">
                  <c:v>11.584</c:v>
                </c:pt>
                <c:pt idx="132">
                  <c:v>11.55</c:v>
                </c:pt>
                <c:pt idx="133">
                  <c:v>11.790999999999999</c:v>
                </c:pt>
                <c:pt idx="134">
                  <c:v>11.787999999999998</c:v>
                </c:pt>
                <c:pt idx="135">
                  <c:v>11.532</c:v>
                </c:pt>
                <c:pt idx="136">
                  <c:v>11.452000000000005</c:v>
                </c:pt>
                <c:pt idx="137">
                  <c:v>11.81</c:v>
                </c:pt>
                <c:pt idx="138">
                  <c:v>12.068</c:v>
                </c:pt>
                <c:pt idx="139">
                  <c:v>11.765000000000002</c:v>
                </c:pt>
                <c:pt idx="140">
                  <c:v>11.533000000000001</c:v>
                </c:pt>
                <c:pt idx="141">
                  <c:v>10.971</c:v>
                </c:pt>
                <c:pt idx="142">
                  <c:v>10.5</c:v>
                </c:pt>
                <c:pt idx="143">
                  <c:v>10.113</c:v>
                </c:pt>
                <c:pt idx="144">
                  <c:v>9.9610000000000003</c:v>
                </c:pt>
                <c:pt idx="145">
                  <c:v>9.6530000000000005</c:v>
                </c:pt>
                <c:pt idx="146">
                  <c:v>9.33</c:v>
                </c:pt>
                <c:pt idx="147">
                  <c:v>9.2800000000000011</c:v>
                </c:pt>
                <c:pt idx="148">
                  <c:v>9.1690000000000005</c:v>
                </c:pt>
                <c:pt idx="149">
                  <c:v>9.6560000000000006</c:v>
                </c:pt>
                <c:pt idx="150">
                  <c:v>9.6790000000000003</c:v>
                </c:pt>
                <c:pt idx="151">
                  <c:v>9.907</c:v>
                </c:pt>
                <c:pt idx="152">
                  <c:v>9.5860000000000003</c:v>
                </c:pt>
                <c:pt idx="153">
                  <c:v>9.3370000000000015</c:v>
                </c:pt>
                <c:pt idx="154">
                  <c:v>8.8630000000000067</c:v>
                </c:pt>
                <c:pt idx="155">
                  <c:v>8.6449999999999996</c:v>
                </c:pt>
                <c:pt idx="156">
                  <c:v>8.7489999999999988</c:v>
                </c:pt>
                <c:pt idx="157">
                  <c:v>8.6369999999999987</c:v>
                </c:pt>
                <c:pt idx="158">
                  <c:v>8.7969999999999988</c:v>
                </c:pt>
                <c:pt idx="159">
                  <c:v>8.6309999999999985</c:v>
                </c:pt>
                <c:pt idx="160">
                  <c:v>8.5150000000000006</c:v>
                </c:pt>
                <c:pt idx="161">
                  <c:v>8.2470000000000017</c:v>
                </c:pt>
                <c:pt idx="162">
                  <c:v>8.3650000000000055</c:v>
                </c:pt>
                <c:pt idx="163">
                  <c:v>8.1890000000000001</c:v>
                </c:pt>
                <c:pt idx="164">
                  <c:v>8.1489999999999991</c:v>
                </c:pt>
                <c:pt idx="165">
                  <c:v>8.0640000000000001</c:v>
                </c:pt>
                <c:pt idx="166">
                  <c:v>7.8919999999999995</c:v>
                </c:pt>
                <c:pt idx="167">
                  <c:v>7.7389999999999999</c:v>
                </c:pt>
                <c:pt idx="168">
                  <c:v>8.2650000000000006</c:v>
                </c:pt>
                <c:pt idx="169">
                  <c:v>8.7989999999999995</c:v>
                </c:pt>
                <c:pt idx="170">
                  <c:v>9.293000000000001</c:v>
                </c:pt>
                <c:pt idx="175">
                  <c:v>8.2620000000000005</c:v>
                </c:pt>
                <c:pt idx="176">
                  <c:v>8.0840000000000014</c:v>
                </c:pt>
                <c:pt idx="177">
                  <c:v>7.9669999999999996</c:v>
                </c:pt>
                <c:pt idx="178">
                  <c:v>7.7530000000000001</c:v>
                </c:pt>
                <c:pt idx="179">
                  <c:v>7.7409999999999997</c:v>
                </c:pt>
                <c:pt idx="180">
                  <c:v>7.4340000000000002</c:v>
                </c:pt>
                <c:pt idx="181">
                  <c:v>7.3069999999999995</c:v>
                </c:pt>
                <c:pt idx="182">
                  <c:v>6.8609999999999971</c:v>
                </c:pt>
                <c:pt idx="183">
                  <c:v>6.484</c:v>
                </c:pt>
                <c:pt idx="184">
                  <c:v>6.014999999999997</c:v>
                </c:pt>
                <c:pt idx="185">
                  <c:v>5.7050000000000001</c:v>
                </c:pt>
                <c:pt idx="186">
                  <c:v>5.58</c:v>
                </c:pt>
                <c:pt idx="187">
                  <c:v>5.5</c:v>
                </c:pt>
                <c:pt idx="188">
                  <c:v>5.4089999999999998</c:v>
                </c:pt>
                <c:pt idx="189">
                  <c:v>5.3810000000000002</c:v>
                </c:pt>
                <c:pt idx="190">
                  <c:v>5.45</c:v>
                </c:pt>
                <c:pt idx="191">
                  <c:v>5.4269999999999996</c:v>
                </c:pt>
                <c:pt idx="192">
                  <c:v>5.4379999999999997</c:v>
                </c:pt>
                <c:pt idx="193">
                  <c:v>5.593</c:v>
                </c:pt>
                <c:pt idx="194">
                  <c:v>5.8390000000000004</c:v>
                </c:pt>
                <c:pt idx="195">
                  <c:v>5.7869999999999999</c:v>
                </c:pt>
                <c:pt idx="196">
                  <c:v>5.601</c:v>
                </c:pt>
                <c:pt idx="197">
                  <c:v>5.6349999999999971</c:v>
                </c:pt>
                <c:pt idx="198">
                  <c:v>5.7329999999999997</c:v>
                </c:pt>
                <c:pt idx="199">
                  <c:v>5.9720000000000004</c:v>
                </c:pt>
                <c:pt idx="200">
                  <c:v>6.391</c:v>
                </c:pt>
                <c:pt idx="201">
                  <c:v>6.4969999999999999</c:v>
                </c:pt>
                <c:pt idx="202">
                  <c:v>6.163999999999997</c:v>
                </c:pt>
                <c:pt idx="203">
                  <c:v>6.1659999999999977</c:v>
                </c:pt>
                <c:pt idx="204">
                  <c:v>6.3929999999999971</c:v>
                </c:pt>
                <c:pt idx="205">
                  <c:v>6.2539999999999996</c:v>
                </c:pt>
                <c:pt idx="206">
                  <c:v>5.875</c:v>
                </c:pt>
                <c:pt idx="207">
                  <c:v>5.6289999999999969</c:v>
                </c:pt>
                <c:pt idx="208">
                  <c:v>5.7409999999999997</c:v>
                </c:pt>
                <c:pt idx="209">
                  <c:v>5.9020000000000001</c:v>
                </c:pt>
                <c:pt idx="210">
                  <c:v>5.8539999999999974</c:v>
                </c:pt>
                <c:pt idx="211">
                  <c:v>5.6839999999999975</c:v>
                </c:pt>
                <c:pt idx="212">
                  <c:v>6.2450000000000001</c:v>
                </c:pt>
                <c:pt idx="213">
                  <c:v>6.601</c:v>
                </c:pt>
                <c:pt idx="214">
                  <c:v>5.9509999999999996</c:v>
                </c:pt>
                <c:pt idx="215">
                  <c:v>5.234</c:v>
                </c:pt>
                <c:pt idx="216">
                  <c:v>5.516</c:v>
                </c:pt>
                <c:pt idx="217">
                  <c:v>6.3149999999999977</c:v>
                </c:pt>
                <c:pt idx="218">
                  <c:v>5.8090000000000002</c:v>
                </c:pt>
                <c:pt idx="219">
                  <c:v>5.0659999999999972</c:v>
                </c:pt>
                <c:pt idx="220">
                  <c:v>4.8119999999999985</c:v>
                </c:pt>
                <c:pt idx="221">
                  <c:v>4.74</c:v>
                </c:pt>
                <c:pt idx="222">
                  <c:v>5.6269999999999971</c:v>
                </c:pt>
                <c:pt idx="223">
                  <c:v>6.0869999999999997</c:v>
                </c:pt>
                <c:pt idx="224">
                  <c:v>5.4589999999999996</c:v>
                </c:pt>
                <c:pt idx="225">
                  <c:v>4.9039999999999999</c:v>
                </c:pt>
                <c:pt idx="226">
                  <c:v>4.8149999999999977</c:v>
                </c:pt>
                <c:pt idx="227">
                  <c:v>4.9429999999999996</c:v>
                </c:pt>
                <c:pt idx="228">
                  <c:v>5.4180000000000001</c:v>
                </c:pt>
                <c:pt idx="229">
                  <c:v>6.0579999999999972</c:v>
                </c:pt>
                <c:pt idx="230">
                  <c:v>5.8609999999999971</c:v>
                </c:pt>
                <c:pt idx="231">
                  <c:v>5.9690000000000003</c:v>
                </c:pt>
                <c:pt idx="232">
                  <c:v>7.0010000000000003</c:v>
                </c:pt>
                <c:pt idx="233">
                  <c:v>7.54</c:v>
                </c:pt>
                <c:pt idx="234">
                  <c:v>7.0780000000000003</c:v>
                </c:pt>
                <c:pt idx="235">
                  <c:v>6.2519999999999998</c:v>
                </c:pt>
                <c:pt idx="236">
                  <c:v>5.3810000000000002</c:v>
                </c:pt>
                <c:pt idx="237">
                  <c:v>4.2480000000000002</c:v>
                </c:pt>
                <c:pt idx="238">
                  <c:v>3.6819999999999999</c:v>
                </c:pt>
                <c:pt idx="239">
                  <c:v>3.2989999999999999</c:v>
                </c:pt>
                <c:pt idx="240">
                  <c:v>3.2519999999999998</c:v>
                </c:pt>
                <c:pt idx="241">
                  <c:v>3.07</c:v>
                </c:pt>
                <c:pt idx="242">
                  <c:v>2.9769999999999985</c:v>
                </c:pt>
                <c:pt idx="243">
                  <c:v>2.8449999999999998</c:v>
                </c:pt>
                <c:pt idx="244">
                  <c:v>2.8</c:v>
                </c:pt>
                <c:pt idx="245">
                  <c:v>2.738</c:v>
                </c:pt>
                <c:pt idx="246">
                  <c:v>2.706</c:v>
                </c:pt>
                <c:pt idx="247">
                  <c:v>2.5919999999999987</c:v>
                </c:pt>
                <c:pt idx="248">
                  <c:v>2.5830000000000002</c:v>
                </c:pt>
                <c:pt idx="249">
                  <c:v>2.581</c:v>
                </c:pt>
                <c:pt idx="250">
                  <c:v>2.4119999999999986</c:v>
                </c:pt>
                <c:pt idx="251">
                  <c:v>2.5179999999999998</c:v>
                </c:pt>
                <c:pt idx="252">
                  <c:v>2.4759999999999986</c:v>
                </c:pt>
                <c:pt idx="253">
                  <c:v>2.6230000000000002</c:v>
                </c:pt>
                <c:pt idx="254">
                  <c:v>2.5870000000000002</c:v>
                </c:pt>
                <c:pt idx="255">
                  <c:v>2.9689999999999999</c:v>
                </c:pt>
                <c:pt idx="256">
                  <c:v>2.577</c:v>
                </c:pt>
                <c:pt idx="257">
                  <c:v>2.754</c:v>
                </c:pt>
                <c:pt idx="258">
                  <c:v>3.38</c:v>
                </c:pt>
                <c:pt idx="259">
                  <c:v>4.6029999999999971</c:v>
                </c:pt>
                <c:pt idx="260">
                  <c:v>5.0590000000000002</c:v>
                </c:pt>
                <c:pt idx="261">
                  <c:v>4.7190000000000003</c:v>
                </c:pt>
                <c:pt idx="262">
                  <c:v>5.0269999999999975</c:v>
                </c:pt>
                <c:pt idx="263">
                  <c:v>3.9189999999999987</c:v>
                </c:pt>
                <c:pt idx="264">
                  <c:v>3.133</c:v>
                </c:pt>
                <c:pt idx="265">
                  <c:v>2.6030000000000002</c:v>
                </c:pt>
                <c:pt idx="266">
                  <c:v>2.4579999999999997</c:v>
                </c:pt>
                <c:pt idx="267">
                  <c:v>2.5640000000000001</c:v>
                </c:pt>
                <c:pt idx="268">
                  <c:v>2.7410000000000001</c:v>
                </c:pt>
                <c:pt idx="269">
                  <c:v>2.6840000000000002</c:v>
                </c:pt>
                <c:pt idx="270">
                  <c:v>2.9339999999999997</c:v>
                </c:pt>
                <c:pt idx="271">
                  <c:v>2.7930000000000001</c:v>
                </c:pt>
                <c:pt idx="272">
                  <c:v>2.9979999999999998</c:v>
                </c:pt>
                <c:pt idx="273">
                  <c:v>2.9249999999999998</c:v>
                </c:pt>
                <c:pt idx="274">
                  <c:v>2.573</c:v>
                </c:pt>
                <c:pt idx="275">
                  <c:v>2.5539999999999998</c:v>
                </c:pt>
                <c:pt idx="276">
                  <c:v>2.7109999999999999</c:v>
                </c:pt>
                <c:pt idx="277">
                  <c:v>2.6389999999999998</c:v>
                </c:pt>
                <c:pt idx="278">
                  <c:v>2.2690000000000001</c:v>
                </c:pt>
                <c:pt idx="279">
                  <c:v>2.3839999999999999</c:v>
                </c:pt>
                <c:pt idx="280">
                  <c:v>2.7410000000000001</c:v>
                </c:pt>
                <c:pt idx="281">
                  <c:v>2.4329999999999985</c:v>
                </c:pt>
                <c:pt idx="282">
                  <c:v>2.3089999999999997</c:v>
                </c:pt>
                <c:pt idx="283">
                  <c:v>2.3639999999999999</c:v>
                </c:pt>
                <c:pt idx="284">
                  <c:v>2.3649999999999998</c:v>
                </c:pt>
                <c:pt idx="285">
                  <c:v>2.2999999999999998</c:v>
                </c:pt>
                <c:pt idx="286">
                  <c:v>2.2770000000000001</c:v>
                </c:pt>
                <c:pt idx="287">
                  <c:v>2.2869999999999999</c:v>
                </c:pt>
                <c:pt idx="288">
                  <c:v>2.3549999999999986</c:v>
                </c:pt>
                <c:pt idx="289">
                  <c:v>2.38</c:v>
                </c:pt>
                <c:pt idx="290">
                  <c:v>2.3619999999999997</c:v>
                </c:pt>
                <c:pt idx="291">
                  <c:v>2.4719999999999986</c:v>
                </c:pt>
                <c:pt idx="292">
                  <c:v>2.2719999999999998</c:v>
                </c:pt>
                <c:pt idx="293">
                  <c:v>2.3349999999999986</c:v>
                </c:pt>
                <c:pt idx="294">
                  <c:v>2.2829999999999999</c:v>
                </c:pt>
                <c:pt idx="295">
                  <c:v>2.2530000000000001</c:v>
                </c:pt>
                <c:pt idx="296">
                  <c:v>2.1890000000000001</c:v>
                </c:pt>
                <c:pt idx="297">
                  <c:v>2.2080000000000002</c:v>
                </c:pt>
                <c:pt idx="298">
                  <c:v>2.077</c:v>
                </c:pt>
                <c:pt idx="299">
                  <c:v>2.129</c:v>
                </c:pt>
                <c:pt idx="300">
                  <c:v>2.0870000000000002</c:v>
                </c:pt>
                <c:pt idx="301">
                  <c:v>2.1219999999999999</c:v>
                </c:pt>
                <c:pt idx="302">
                  <c:v>2.097</c:v>
                </c:pt>
                <c:pt idx="303">
                  <c:v>2.1829999999999998</c:v>
                </c:pt>
                <c:pt idx="304">
                  <c:v>2.2349999999999999</c:v>
                </c:pt>
                <c:pt idx="305">
                  <c:v>2.7050000000000001</c:v>
                </c:pt>
                <c:pt idx="306">
                  <c:v>3.1619999999999999</c:v>
                </c:pt>
                <c:pt idx="307">
                  <c:v>3.3729999999999989</c:v>
                </c:pt>
                <c:pt idx="308">
                  <c:v>3.3069999999999986</c:v>
                </c:pt>
                <c:pt idx="309">
                  <c:v>2.8549999999999986</c:v>
                </c:pt>
                <c:pt idx="310">
                  <c:v>2.58</c:v>
                </c:pt>
                <c:pt idx="311">
                  <c:v>2.2989999999999999</c:v>
                </c:pt>
                <c:pt idx="312">
                  <c:v>2.1379999999999999</c:v>
                </c:pt>
                <c:pt idx="313">
                  <c:v>2.177</c:v>
                </c:pt>
                <c:pt idx="314">
                  <c:v>2.1619999999999999</c:v>
                </c:pt>
                <c:pt idx="315">
                  <c:v>2.0670000000000002</c:v>
                </c:pt>
                <c:pt idx="316">
                  <c:v>2.0830000000000002</c:v>
                </c:pt>
                <c:pt idx="317">
                  <c:v>2.06</c:v>
                </c:pt>
                <c:pt idx="318">
                  <c:v>2.069</c:v>
                </c:pt>
                <c:pt idx="319">
                  <c:v>2.0449999999999999</c:v>
                </c:pt>
                <c:pt idx="320">
                  <c:v>2.0139999999999998</c:v>
                </c:pt>
                <c:pt idx="321">
                  <c:v>2.0139999999999998</c:v>
                </c:pt>
                <c:pt idx="322">
                  <c:v>2.0089999999999999</c:v>
                </c:pt>
                <c:pt idx="323">
                  <c:v>1.9200000000000004</c:v>
                </c:pt>
                <c:pt idx="324">
                  <c:v>1.915999999999999</c:v>
                </c:pt>
                <c:pt idx="325">
                  <c:v>2.0159999999999987</c:v>
                </c:pt>
                <c:pt idx="326">
                  <c:v>2.1800000000000002</c:v>
                </c:pt>
                <c:pt idx="327">
                  <c:v>2.4569999999999985</c:v>
                </c:pt>
                <c:pt idx="328">
                  <c:v>2.5109999999999997</c:v>
                </c:pt>
                <c:pt idx="329">
                  <c:v>2.548</c:v>
                </c:pt>
                <c:pt idx="330">
                  <c:v>2.3119999999999985</c:v>
                </c:pt>
                <c:pt idx="331">
                  <c:v>2.1779999999999999</c:v>
                </c:pt>
                <c:pt idx="332">
                  <c:v>2.0959999999999988</c:v>
                </c:pt>
                <c:pt idx="333">
                  <c:v>2.0139999999999998</c:v>
                </c:pt>
                <c:pt idx="334">
                  <c:v>1.8779999999999992</c:v>
                </c:pt>
                <c:pt idx="335">
                  <c:v>1.8380000000000001</c:v>
                </c:pt>
                <c:pt idx="336">
                  <c:v>1.7489999999999997</c:v>
                </c:pt>
                <c:pt idx="337">
                  <c:v>1.7520000000000002</c:v>
                </c:pt>
                <c:pt idx="338">
                  <c:v>1.8220000000000001</c:v>
                </c:pt>
                <c:pt idx="339">
                  <c:v>2.964</c:v>
                </c:pt>
                <c:pt idx="340">
                  <c:v>2.0379999999999998</c:v>
                </c:pt>
                <c:pt idx="341">
                  <c:v>3.8739999999999997</c:v>
                </c:pt>
                <c:pt idx="342">
                  <c:v>6.8629999999999978</c:v>
                </c:pt>
                <c:pt idx="343">
                  <c:v>9.6610000000000014</c:v>
                </c:pt>
                <c:pt idx="344">
                  <c:v>10.53</c:v>
                </c:pt>
                <c:pt idx="345">
                  <c:v>10.764000000000001</c:v>
                </c:pt>
                <c:pt idx="346">
                  <c:v>7.8919999999999995</c:v>
                </c:pt>
                <c:pt idx="347">
                  <c:v>5.516</c:v>
                </c:pt>
                <c:pt idx="348">
                  <c:v>8.6560000000000006</c:v>
                </c:pt>
                <c:pt idx="349">
                  <c:v>15.052000000000005</c:v>
                </c:pt>
                <c:pt idx="350">
                  <c:v>15.833</c:v>
                </c:pt>
                <c:pt idx="351">
                  <c:v>11.601000000000001</c:v>
                </c:pt>
                <c:pt idx="352">
                  <c:v>12.906000000000002</c:v>
                </c:pt>
                <c:pt idx="353">
                  <c:v>11.715</c:v>
                </c:pt>
                <c:pt idx="354">
                  <c:v>11.276</c:v>
                </c:pt>
                <c:pt idx="355">
                  <c:v>11.315000000000005</c:v>
                </c:pt>
                <c:pt idx="356">
                  <c:v>11.396000000000004</c:v>
                </c:pt>
                <c:pt idx="357">
                  <c:v>15.367000000000004</c:v>
                </c:pt>
                <c:pt idx="358">
                  <c:v>21.11900000000001</c:v>
                </c:pt>
                <c:pt idx="359">
                  <c:v>19.49499999999999</c:v>
                </c:pt>
                <c:pt idx="360">
                  <c:v>19.863</c:v>
                </c:pt>
                <c:pt idx="361">
                  <c:v>18.963999999999984</c:v>
                </c:pt>
                <c:pt idx="362">
                  <c:v>19.739999999999988</c:v>
                </c:pt>
                <c:pt idx="363">
                  <c:v>19.170000000000005</c:v>
                </c:pt>
                <c:pt idx="364">
                  <c:v>18.257999999999999</c:v>
                </c:pt>
                <c:pt idx="365">
                  <c:v>18.138999999999999</c:v>
                </c:pt>
                <c:pt idx="366">
                  <c:v>16.952000000000002</c:v>
                </c:pt>
                <c:pt idx="367">
                  <c:v>25.77</c:v>
                </c:pt>
                <c:pt idx="368">
                  <c:v>29.579000000000001</c:v>
                </c:pt>
                <c:pt idx="369">
                  <c:v>28.280999999999985</c:v>
                </c:pt>
                <c:pt idx="370">
                  <c:v>28.33100000000001</c:v>
                </c:pt>
                <c:pt idx="371">
                  <c:v>30.701000000000001</c:v>
                </c:pt>
                <c:pt idx="372">
                  <c:v>28.881</c:v>
                </c:pt>
                <c:pt idx="373">
                  <c:v>27.736999999999988</c:v>
                </c:pt>
                <c:pt idx="374">
                  <c:v>33.836999999999996</c:v>
                </c:pt>
                <c:pt idx="375">
                  <c:v>45.069000000000003</c:v>
                </c:pt>
                <c:pt idx="376">
                  <c:v>43.766000000000012</c:v>
                </c:pt>
                <c:pt idx="377">
                  <c:v>39.54</c:v>
                </c:pt>
                <c:pt idx="378">
                  <c:v>37.28</c:v>
                </c:pt>
                <c:pt idx="379">
                  <c:v>34.614000000000004</c:v>
                </c:pt>
                <c:pt idx="380">
                  <c:v>31.08199999999999</c:v>
                </c:pt>
                <c:pt idx="381">
                  <c:v>34.632000000000012</c:v>
                </c:pt>
                <c:pt idx="382">
                  <c:v>38.188000000000002</c:v>
                </c:pt>
                <c:pt idx="383">
                  <c:v>39.410999999999994</c:v>
                </c:pt>
                <c:pt idx="384">
                  <c:v>42.222000000000023</c:v>
                </c:pt>
                <c:pt idx="385">
                  <c:v>41.177</c:v>
                </c:pt>
                <c:pt idx="386">
                  <c:v>37.836999999999996</c:v>
                </c:pt>
                <c:pt idx="387">
                  <c:v>37.580999999999996</c:v>
                </c:pt>
                <c:pt idx="388">
                  <c:v>38.857999999999997</c:v>
                </c:pt>
                <c:pt idx="389">
                  <c:v>38.986999999999995</c:v>
                </c:pt>
                <c:pt idx="390">
                  <c:v>49.899000000000001</c:v>
                </c:pt>
                <c:pt idx="391">
                  <c:v>51.925000000000011</c:v>
                </c:pt>
                <c:pt idx="392">
                  <c:v>47.53</c:v>
                </c:pt>
                <c:pt idx="393">
                  <c:v>44.236000000000011</c:v>
                </c:pt>
                <c:pt idx="394">
                  <c:v>42.898000000000003</c:v>
                </c:pt>
                <c:pt idx="395">
                  <c:v>44.456999999999994</c:v>
                </c:pt>
                <c:pt idx="396">
                  <c:v>47.333999999999996</c:v>
                </c:pt>
                <c:pt idx="397">
                  <c:v>51.223000000000013</c:v>
                </c:pt>
                <c:pt idx="398">
                  <c:v>52.652000000000001</c:v>
                </c:pt>
                <c:pt idx="399">
                  <c:v>46.687000000000005</c:v>
                </c:pt>
                <c:pt idx="400">
                  <c:v>54.823</c:v>
                </c:pt>
                <c:pt idx="401">
                  <c:v>56.99</c:v>
                </c:pt>
                <c:pt idx="402">
                  <c:v>54.478000000000002</c:v>
                </c:pt>
                <c:pt idx="403">
                  <c:v>54.004000000000005</c:v>
                </c:pt>
                <c:pt idx="404">
                  <c:v>50.260000000000012</c:v>
                </c:pt>
                <c:pt idx="405">
                  <c:v>47.396000000000001</c:v>
                </c:pt>
                <c:pt idx="406">
                  <c:v>61.305</c:v>
                </c:pt>
                <c:pt idx="407">
                  <c:v>72.575999999999979</c:v>
                </c:pt>
                <c:pt idx="408">
                  <c:v>68.691999999999993</c:v>
                </c:pt>
                <c:pt idx="409">
                  <c:v>57.588000000000001</c:v>
                </c:pt>
                <c:pt idx="410">
                  <c:v>59.219000000000001</c:v>
                </c:pt>
                <c:pt idx="411">
                  <c:v>58.181000000000004</c:v>
                </c:pt>
                <c:pt idx="412">
                  <c:v>63.766000000000012</c:v>
                </c:pt>
                <c:pt idx="413">
                  <c:v>61.452999999999996</c:v>
                </c:pt>
                <c:pt idx="414">
                  <c:v>68.757000000000005</c:v>
                </c:pt>
                <c:pt idx="415">
                  <c:v>70.408000000000001</c:v>
                </c:pt>
                <c:pt idx="416">
                  <c:v>68.634999999999991</c:v>
                </c:pt>
                <c:pt idx="417">
                  <c:v>63.841999999999999</c:v>
                </c:pt>
                <c:pt idx="418">
                  <c:v>64.649000000000001</c:v>
                </c:pt>
                <c:pt idx="419">
                  <c:v>65.444000000000045</c:v>
                </c:pt>
                <c:pt idx="420">
                  <c:v>65.513000000000005</c:v>
                </c:pt>
                <c:pt idx="421">
                  <c:v>64.715999999999994</c:v>
                </c:pt>
                <c:pt idx="422">
                  <c:v>64.408000000000001</c:v>
                </c:pt>
                <c:pt idx="423">
                  <c:v>66.369</c:v>
                </c:pt>
                <c:pt idx="424">
                  <c:v>73.10499999999999</c:v>
                </c:pt>
                <c:pt idx="425">
                  <c:v>64.540000000000006</c:v>
                </c:pt>
                <c:pt idx="426">
                  <c:v>66.971999999999994</c:v>
                </c:pt>
                <c:pt idx="427">
                  <c:v>71.683999999999983</c:v>
                </c:pt>
                <c:pt idx="428">
                  <c:v>81.150999999999982</c:v>
                </c:pt>
                <c:pt idx="429">
                  <c:v>79.83</c:v>
                </c:pt>
                <c:pt idx="430">
                  <c:v>64.574999999999989</c:v>
                </c:pt>
                <c:pt idx="431">
                  <c:v>68.093999999999994</c:v>
                </c:pt>
                <c:pt idx="432">
                  <c:v>68.534000000000006</c:v>
                </c:pt>
                <c:pt idx="433">
                  <c:v>82.654999999999987</c:v>
                </c:pt>
                <c:pt idx="434">
                  <c:v>77.432000000000002</c:v>
                </c:pt>
                <c:pt idx="435">
                  <c:v>72.78</c:v>
                </c:pt>
                <c:pt idx="440">
                  <c:v>117.05500000000001</c:v>
                </c:pt>
                <c:pt idx="441">
                  <c:v>100.751</c:v>
                </c:pt>
                <c:pt idx="442">
                  <c:v>93.534999999999997</c:v>
                </c:pt>
                <c:pt idx="443">
                  <c:v>94.807999999999993</c:v>
                </c:pt>
                <c:pt idx="444">
                  <c:v>91.77</c:v>
                </c:pt>
                <c:pt idx="445">
                  <c:v>96.126999999999981</c:v>
                </c:pt>
                <c:pt idx="446">
                  <c:v>98.31</c:v>
                </c:pt>
                <c:pt idx="447">
                  <c:v>95.54</c:v>
                </c:pt>
                <c:pt idx="448">
                  <c:v>96.346000000000004</c:v>
                </c:pt>
                <c:pt idx="449">
                  <c:v>101.41700000000004</c:v>
                </c:pt>
                <c:pt idx="450">
                  <c:v>91.915999999999997</c:v>
                </c:pt>
                <c:pt idx="451">
                  <c:v>87.233000000000004</c:v>
                </c:pt>
                <c:pt idx="452">
                  <c:v>86.284999999999997</c:v>
                </c:pt>
                <c:pt idx="453">
                  <c:v>80.86999999999999</c:v>
                </c:pt>
                <c:pt idx="454">
                  <c:v>94.087999999999994</c:v>
                </c:pt>
                <c:pt idx="455">
                  <c:v>97.36</c:v>
                </c:pt>
                <c:pt idx="456">
                  <c:v>91.191000000000003</c:v>
                </c:pt>
                <c:pt idx="457">
                  <c:v>91.911000000000044</c:v>
                </c:pt>
                <c:pt idx="458">
                  <c:v>82.702000000000012</c:v>
                </c:pt>
                <c:pt idx="459">
                  <c:v>88.25</c:v>
                </c:pt>
                <c:pt idx="460">
                  <c:v>92.381</c:v>
                </c:pt>
                <c:pt idx="461">
                  <c:v>95.697999999999993</c:v>
                </c:pt>
                <c:pt idx="462">
                  <c:v>90.212999999999994</c:v>
                </c:pt>
                <c:pt idx="463">
                  <c:v>91.464000000000027</c:v>
                </c:pt>
                <c:pt idx="464">
                  <c:v>93.426000000000002</c:v>
                </c:pt>
                <c:pt idx="465">
                  <c:v>89.799000000000007</c:v>
                </c:pt>
                <c:pt idx="466">
                  <c:v>94.073999999999998</c:v>
                </c:pt>
                <c:pt idx="467">
                  <c:v>101.64</c:v>
                </c:pt>
                <c:pt idx="468">
                  <c:v>92.33</c:v>
                </c:pt>
                <c:pt idx="469">
                  <c:v>98.918000000000006</c:v>
                </c:pt>
                <c:pt idx="470">
                  <c:v>103.98099999999999</c:v>
                </c:pt>
                <c:pt idx="471">
                  <c:v>98.194999999999993</c:v>
                </c:pt>
                <c:pt idx="472">
                  <c:v>93.820999999999998</c:v>
                </c:pt>
                <c:pt idx="473">
                  <c:v>93.835999999999999</c:v>
                </c:pt>
                <c:pt idx="474">
                  <c:v>76.599000000000004</c:v>
                </c:pt>
                <c:pt idx="475">
                  <c:v>79.215000000000003</c:v>
                </c:pt>
                <c:pt idx="476">
                  <c:v>90.003</c:v>
                </c:pt>
                <c:pt idx="477">
                  <c:v>93.885999999999981</c:v>
                </c:pt>
                <c:pt idx="478">
                  <c:v>87.070999999999998</c:v>
                </c:pt>
                <c:pt idx="479">
                  <c:v>85.621999999999986</c:v>
                </c:pt>
                <c:pt idx="480">
                  <c:v>84.180999999999983</c:v>
                </c:pt>
                <c:pt idx="481">
                  <c:v>82.095000000000013</c:v>
                </c:pt>
                <c:pt idx="482">
                  <c:v>89.616</c:v>
                </c:pt>
                <c:pt idx="483">
                  <c:v>86.896000000000001</c:v>
                </c:pt>
                <c:pt idx="484">
                  <c:v>97.507999999999996</c:v>
                </c:pt>
                <c:pt idx="485">
                  <c:v>99.08</c:v>
                </c:pt>
                <c:pt idx="486">
                  <c:v>101.19</c:v>
                </c:pt>
                <c:pt idx="487">
                  <c:v>86.718999999999994</c:v>
                </c:pt>
                <c:pt idx="488">
                  <c:v>85.784999999999997</c:v>
                </c:pt>
                <c:pt idx="489">
                  <c:v>87.968999999999994</c:v>
                </c:pt>
                <c:pt idx="490">
                  <c:v>87.881999999999991</c:v>
                </c:pt>
                <c:pt idx="491">
                  <c:v>89.872999999999962</c:v>
                </c:pt>
                <c:pt idx="492">
                  <c:v>92.950999999999993</c:v>
                </c:pt>
                <c:pt idx="493">
                  <c:v>86.305999999999983</c:v>
                </c:pt>
                <c:pt idx="494">
                  <c:v>86.971999999999994</c:v>
                </c:pt>
                <c:pt idx="495">
                  <c:v>92.371999999999986</c:v>
                </c:pt>
                <c:pt idx="496">
                  <c:v>90.756</c:v>
                </c:pt>
                <c:pt idx="497">
                  <c:v>86.953000000000003</c:v>
                </c:pt>
                <c:pt idx="498">
                  <c:v>85.754000000000005</c:v>
                </c:pt>
                <c:pt idx="499">
                  <c:v>83.745999999999995</c:v>
                </c:pt>
                <c:pt idx="500">
                  <c:v>85.98</c:v>
                </c:pt>
                <c:pt idx="501">
                  <c:v>85.156999999999982</c:v>
                </c:pt>
                <c:pt idx="502">
                  <c:v>88.266000000000005</c:v>
                </c:pt>
                <c:pt idx="507">
                  <c:v>114.44500000000002</c:v>
                </c:pt>
                <c:pt idx="508">
                  <c:v>119.642</c:v>
                </c:pt>
                <c:pt idx="509">
                  <c:v>120.896</c:v>
                </c:pt>
                <c:pt idx="510">
                  <c:v>110.301</c:v>
                </c:pt>
                <c:pt idx="511">
                  <c:v>98.611999999999995</c:v>
                </c:pt>
                <c:pt idx="512">
                  <c:v>99.001999999999995</c:v>
                </c:pt>
                <c:pt idx="513">
                  <c:v>102.866</c:v>
                </c:pt>
                <c:pt idx="514">
                  <c:v>104.849</c:v>
                </c:pt>
                <c:pt idx="515">
                  <c:v>94.068000000000012</c:v>
                </c:pt>
                <c:pt idx="516">
                  <c:v>87.537000000000006</c:v>
                </c:pt>
                <c:pt idx="517">
                  <c:v>92.490000000000023</c:v>
                </c:pt>
                <c:pt idx="518">
                  <c:v>108.018</c:v>
                </c:pt>
                <c:pt idx="519">
                  <c:v>98.290999999999997</c:v>
                </c:pt>
                <c:pt idx="520">
                  <c:v>100.22</c:v>
                </c:pt>
                <c:pt idx="521">
                  <c:v>98.787999999999997</c:v>
                </c:pt>
                <c:pt idx="522">
                  <c:v>99.804000000000002</c:v>
                </c:pt>
                <c:pt idx="523">
                  <c:v>97.081000000000003</c:v>
                </c:pt>
                <c:pt idx="524">
                  <c:v>96.763000000000005</c:v>
                </c:pt>
                <c:pt idx="525">
                  <c:v>100.81399999999999</c:v>
                </c:pt>
                <c:pt idx="526">
                  <c:v>101.489</c:v>
                </c:pt>
                <c:pt idx="527">
                  <c:v>90.787999999999997</c:v>
                </c:pt>
                <c:pt idx="528">
                  <c:v>89.25</c:v>
                </c:pt>
                <c:pt idx="529">
                  <c:v>90.733000000000004</c:v>
                </c:pt>
                <c:pt idx="530">
                  <c:v>96.442000000000007</c:v>
                </c:pt>
                <c:pt idx="531">
                  <c:v>100.751</c:v>
                </c:pt>
                <c:pt idx="532">
                  <c:v>85.527999999999992</c:v>
                </c:pt>
                <c:pt idx="533">
                  <c:v>75.684999999999988</c:v>
                </c:pt>
                <c:pt idx="534">
                  <c:v>81.596000000000004</c:v>
                </c:pt>
                <c:pt idx="535">
                  <c:v>89.093000000000004</c:v>
                </c:pt>
                <c:pt idx="536">
                  <c:v>84.688999999999979</c:v>
                </c:pt>
                <c:pt idx="537">
                  <c:v>94.61</c:v>
                </c:pt>
                <c:pt idx="538">
                  <c:v>95.134999999999991</c:v>
                </c:pt>
                <c:pt idx="539">
                  <c:v>88.26</c:v>
                </c:pt>
                <c:pt idx="540">
                  <c:v>89.669999999999987</c:v>
                </c:pt>
                <c:pt idx="541">
                  <c:v>88.664000000000001</c:v>
                </c:pt>
                <c:pt idx="542">
                  <c:v>85.456999999999994</c:v>
                </c:pt>
                <c:pt idx="543">
                  <c:v>84.682999999999979</c:v>
                </c:pt>
                <c:pt idx="544">
                  <c:v>89.07</c:v>
                </c:pt>
                <c:pt idx="545">
                  <c:v>88.909000000000006</c:v>
                </c:pt>
                <c:pt idx="546">
                  <c:v>92.697999999999993</c:v>
                </c:pt>
                <c:pt idx="547">
                  <c:v>89.86999999999999</c:v>
                </c:pt>
                <c:pt idx="548">
                  <c:v>79.062000000000012</c:v>
                </c:pt>
                <c:pt idx="549">
                  <c:v>76.641000000000005</c:v>
                </c:pt>
                <c:pt idx="550">
                  <c:v>80.266999999999996</c:v>
                </c:pt>
                <c:pt idx="551">
                  <c:v>85.397000000000006</c:v>
                </c:pt>
                <c:pt idx="552">
                  <c:v>90.531000000000006</c:v>
                </c:pt>
                <c:pt idx="553">
                  <c:v>88.671999999999983</c:v>
                </c:pt>
                <c:pt idx="554">
                  <c:v>78.152999999999963</c:v>
                </c:pt>
                <c:pt idx="555">
                  <c:v>78.316999999999993</c:v>
                </c:pt>
                <c:pt idx="556">
                  <c:v>83.688999999999979</c:v>
                </c:pt>
                <c:pt idx="557">
                  <c:v>86.292000000000002</c:v>
                </c:pt>
                <c:pt idx="558">
                  <c:v>81.680999999999983</c:v>
                </c:pt>
                <c:pt idx="559">
                  <c:v>88.164999999999992</c:v>
                </c:pt>
                <c:pt idx="560">
                  <c:v>88.946000000000026</c:v>
                </c:pt>
                <c:pt idx="561">
                  <c:v>85.3</c:v>
                </c:pt>
                <c:pt idx="562">
                  <c:v>82.662999999999982</c:v>
                </c:pt>
                <c:pt idx="563">
                  <c:v>82.972999999999999</c:v>
                </c:pt>
                <c:pt idx="564">
                  <c:v>87.251000000000005</c:v>
                </c:pt>
                <c:pt idx="570">
                  <c:v>112.181</c:v>
                </c:pt>
                <c:pt idx="571">
                  <c:v>113.736</c:v>
                </c:pt>
                <c:pt idx="572">
                  <c:v>108.12599999999998</c:v>
                </c:pt>
                <c:pt idx="573">
                  <c:v>109.349</c:v>
                </c:pt>
                <c:pt idx="574">
                  <c:v>108.932</c:v>
                </c:pt>
                <c:pt idx="575">
                  <c:v>110.13</c:v>
                </c:pt>
                <c:pt idx="576">
                  <c:v>93.900999999999996</c:v>
                </c:pt>
                <c:pt idx="577">
                  <c:v>96.688999999999979</c:v>
                </c:pt>
                <c:pt idx="578">
                  <c:v>94.048000000000002</c:v>
                </c:pt>
                <c:pt idx="579">
                  <c:v>97.1</c:v>
                </c:pt>
                <c:pt idx="580">
                  <c:v>98.421999999999997</c:v>
                </c:pt>
                <c:pt idx="581">
                  <c:v>94.057000000000002</c:v>
                </c:pt>
                <c:pt idx="582">
                  <c:v>89.805999999999983</c:v>
                </c:pt>
                <c:pt idx="583">
                  <c:v>89.884999999999991</c:v>
                </c:pt>
                <c:pt idx="584">
                  <c:v>95.600999999999999</c:v>
                </c:pt>
                <c:pt idx="585">
                  <c:v>89.977000000000004</c:v>
                </c:pt>
                <c:pt idx="586">
                  <c:v>79.262</c:v>
                </c:pt>
                <c:pt idx="587">
                  <c:v>80.116</c:v>
                </c:pt>
                <c:pt idx="588">
                  <c:v>80.093999999999994</c:v>
                </c:pt>
                <c:pt idx="589">
                  <c:v>84.722999999999999</c:v>
                </c:pt>
                <c:pt idx="590">
                  <c:v>85.703999999999994</c:v>
                </c:pt>
                <c:pt idx="591">
                  <c:v>86.593000000000004</c:v>
                </c:pt>
                <c:pt idx="592">
                  <c:v>95.134</c:v>
                </c:pt>
                <c:pt idx="593">
                  <c:v>84.588999999999999</c:v>
                </c:pt>
                <c:pt idx="594">
                  <c:v>86.742000000000004</c:v>
                </c:pt>
                <c:pt idx="595">
                  <c:v>81.09</c:v>
                </c:pt>
                <c:pt idx="596">
                  <c:v>82.563000000000002</c:v>
                </c:pt>
                <c:pt idx="597">
                  <c:v>94.323999999999998</c:v>
                </c:pt>
                <c:pt idx="598">
                  <c:v>88.7</c:v>
                </c:pt>
                <c:pt idx="599">
                  <c:v>84.474000000000004</c:v>
                </c:pt>
                <c:pt idx="600">
                  <c:v>82.397000000000006</c:v>
                </c:pt>
                <c:pt idx="601">
                  <c:v>83.745000000000005</c:v>
                </c:pt>
                <c:pt idx="602">
                  <c:v>87.078999999999979</c:v>
                </c:pt>
                <c:pt idx="603">
                  <c:v>82.372999999999962</c:v>
                </c:pt>
                <c:pt idx="604">
                  <c:v>85.475999999999999</c:v>
                </c:pt>
                <c:pt idx="605">
                  <c:v>85.900999999999996</c:v>
                </c:pt>
                <c:pt idx="606">
                  <c:v>81.884999999999991</c:v>
                </c:pt>
                <c:pt idx="607">
                  <c:v>85.197999999999993</c:v>
                </c:pt>
                <c:pt idx="608">
                  <c:v>84.35499999999999</c:v>
                </c:pt>
                <c:pt idx="609">
                  <c:v>94.738</c:v>
                </c:pt>
                <c:pt idx="610">
                  <c:v>80.637999999999991</c:v>
                </c:pt>
                <c:pt idx="611">
                  <c:v>88.664999999999992</c:v>
                </c:pt>
                <c:pt idx="612">
                  <c:v>90.003</c:v>
                </c:pt>
                <c:pt idx="613">
                  <c:v>86.507999999999996</c:v>
                </c:pt>
                <c:pt idx="614">
                  <c:v>85.661999999999992</c:v>
                </c:pt>
                <c:pt idx="615">
                  <c:v>81.09</c:v>
                </c:pt>
                <c:pt idx="616">
                  <c:v>81.134999999999991</c:v>
                </c:pt>
                <c:pt idx="617">
                  <c:v>86.568000000000012</c:v>
                </c:pt>
                <c:pt idx="618">
                  <c:v>88.933000000000007</c:v>
                </c:pt>
                <c:pt idx="619">
                  <c:v>90.519000000000005</c:v>
                </c:pt>
                <c:pt idx="620">
                  <c:v>88.116</c:v>
                </c:pt>
                <c:pt idx="621">
                  <c:v>84.203000000000003</c:v>
                </c:pt>
                <c:pt idx="622">
                  <c:v>84.486000000000004</c:v>
                </c:pt>
                <c:pt idx="623">
                  <c:v>76.388999999999982</c:v>
                </c:pt>
                <c:pt idx="624">
                  <c:v>75.232000000000014</c:v>
                </c:pt>
                <c:pt idx="625">
                  <c:v>77.120999999999981</c:v>
                </c:pt>
                <c:pt idx="626">
                  <c:v>87.161999999999992</c:v>
                </c:pt>
                <c:pt idx="627">
                  <c:v>80.736999999999995</c:v>
                </c:pt>
                <c:pt idx="628">
                  <c:v>74.849999999999994</c:v>
                </c:pt>
                <c:pt idx="629">
                  <c:v>79.85799999999999</c:v>
                </c:pt>
                <c:pt idx="630">
                  <c:v>83.738</c:v>
                </c:pt>
                <c:pt idx="631">
                  <c:v>74.85499999999999</c:v>
                </c:pt>
                <c:pt idx="636">
                  <c:v>103.79700000000004</c:v>
                </c:pt>
                <c:pt idx="637">
                  <c:v>100.60199999999999</c:v>
                </c:pt>
                <c:pt idx="638">
                  <c:v>105.96299999999999</c:v>
                </c:pt>
                <c:pt idx="639">
                  <c:v>91.450999999999993</c:v>
                </c:pt>
                <c:pt idx="640">
                  <c:v>88.765000000000001</c:v>
                </c:pt>
                <c:pt idx="641">
                  <c:v>87.903999999999996</c:v>
                </c:pt>
                <c:pt idx="642">
                  <c:v>89.010999999999996</c:v>
                </c:pt>
                <c:pt idx="643">
                  <c:v>82.364000000000004</c:v>
                </c:pt>
                <c:pt idx="644">
                  <c:v>80.592000000000013</c:v>
                </c:pt>
                <c:pt idx="645">
                  <c:v>83.286000000000001</c:v>
                </c:pt>
                <c:pt idx="646">
                  <c:v>78.257000000000005</c:v>
                </c:pt>
                <c:pt idx="647">
                  <c:v>84.835999999999999</c:v>
                </c:pt>
                <c:pt idx="648">
                  <c:v>87.100999999999999</c:v>
                </c:pt>
                <c:pt idx="649">
                  <c:v>81.85799999999999</c:v>
                </c:pt>
                <c:pt idx="650">
                  <c:v>82.42</c:v>
                </c:pt>
                <c:pt idx="651">
                  <c:v>78.120999999999981</c:v>
                </c:pt>
                <c:pt idx="652">
                  <c:v>76.587000000000003</c:v>
                </c:pt>
                <c:pt idx="653">
                  <c:v>75.790999999999997</c:v>
                </c:pt>
                <c:pt idx="654">
                  <c:v>70.024999999999991</c:v>
                </c:pt>
                <c:pt idx="655">
                  <c:v>75.465000000000003</c:v>
                </c:pt>
                <c:pt idx="656">
                  <c:v>75.694999999999993</c:v>
                </c:pt>
                <c:pt idx="657">
                  <c:v>76.393000000000001</c:v>
                </c:pt>
                <c:pt idx="658">
                  <c:v>77.394000000000005</c:v>
                </c:pt>
                <c:pt idx="659">
                  <c:v>86.960000000000022</c:v>
                </c:pt>
                <c:pt idx="660">
                  <c:v>84.985000000000014</c:v>
                </c:pt>
                <c:pt idx="661">
                  <c:v>80.682999999999979</c:v>
                </c:pt>
                <c:pt idx="662">
                  <c:v>85.334999999999994</c:v>
                </c:pt>
                <c:pt idx="663">
                  <c:v>82.625999999999962</c:v>
                </c:pt>
                <c:pt idx="664">
                  <c:v>77.856999999999999</c:v>
                </c:pt>
                <c:pt idx="665">
                  <c:v>81.573999999999998</c:v>
                </c:pt>
                <c:pt idx="666">
                  <c:v>74.513999999999996</c:v>
                </c:pt>
                <c:pt idx="667">
                  <c:v>76.519000000000005</c:v>
                </c:pt>
                <c:pt idx="668">
                  <c:v>85.066000000000003</c:v>
                </c:pt>
                <c:pt idx="669">
                  <c:v>81.757999999999996</c:v>
                </c:pt>
                <c:pt idx="670">
                  <c:v>83.376999999999981</c:v>
                </c:pt>
                <c:pt idx="671">
                  <c:v>83.403000000000006</c:v>
                </c:pt>
                <c:pt idx="672">
                  <c:v>78.02</c:v>
                </c:pt>
                <c:pt idx="673">
                  <c:v>81.23</c:v>
                </c:pt>
                <c:pt idx="674">
                  <c:v>93.241000000000042</c:v>
                </c:pt>
                <c:pt idx="675">
                  <c:v>83.641000000000005</c:v>
                </c:pt>
                <c:pt idx="676">
                  <c:v>81.805999999999983</c:v>
                </c:pt>
                <c:pt idx="677">
                  <c:v>81.695999999999998</c:v>
                </c:pt>
                <c:pt idx="678">
                  <c:v>81.917000000000044</c:v>
                </c:pt>
                <c:pt idx="679">
                  <c:v>82.164000000000001</c:v>
                </c:pt>
                <c:pt idx="680">
                  <c:v>70.462999999999994</c:v>
                </c:pt>
                <c:pt idx="681">
                  <c:v>70.23</c:v>
                </c:pt>
                <c:pt idx="682">
                  <c:v>67.558999999999983</c:v>
                </c:pt>
                <c:pt idx="683">
                  <c:v>71.304999999999993</c:v>
                </c:pt>
                <c:pt idx="684">
                  <c:v>79.722999999999999</c:v>
                </c:pt>
                <c:pt idx="685">
                  <c:v>86.174999999999983</c:v>
                </c:pt>
                <c:pt idx="686">
                  <c:v>81.519000000000005</c:v>
                </c:pt>
                <c:pt idx="687">
                  <c:v>84.727999999999994</c:v>
                </c:pt>
                <c:pt idx="688">
                  <c:v>85.673999999999978</c:v>
                </c:pt>
                <c:pt idx="689">
                  <c:v>89.882999999999981</c:v>
                </c:pt>
                <c:pt idx="690">
                  <c:v>91.534999999999997</c:v>
                </c:pt>
                <c:pt idx="691">
                  <c:v>82.548000000000002</c:v>
                </c:pt>
                <c:pt idx="692">
                  <c:v>88.337000000000003</c:v>
                </c:pt>
                <c:pt idx="693">
                  <c:v>82.10299999999998</c:v>
                </c:pt>
                <c:pt idx="694">
                  <c:v>78.394000000000005</c:v>
                </c:pt>
                <c:pt idx="695">
                  <c:v>90.378999999999962</c:v>
                </c:pt>
                <c:pt idx="696">
                  <c:v>89.328999999999979</c:v>
                </c:pt>
                <c:pt idx="697">
                  <c:v>87.60599999999998</c:v>
                </c:pt>
                <c:pt idx="698">
                  <c:v>85.527999999999992</c:v>
                </c:pt>
                <c:pt idx="699">
                  <c:v>82.037000000000006</c:v>
                </c:pt>
                <c:pt idx="700">
                  <c:v>85.121999999999986</c:v>
                </c:pt>
                <c:pt idx="701">
                  <c:v>86.816999999999993</c:v>
                </c:pt>
                <c:pt idx="702">
                  <c:v>92.861999999999995</c:v>
                </c:pt>
                <c:pt idx="703">
                  <c:v>84.221000000000004</c:v>
                </c:pt>
                <c:pt idx="704">
                  <c:v>82.534000000000006</c:v>
                </c:pt>
                <c:pt idx="705">
                  <c:v>80.153999999999982</c:v>
                </c:pt>
                <c:pt idx="706">
                  <c:v>81.165999999999983</c:v>
                </c:pt>
                <c:pt idx="707">
                  <c:v>85.178999999999988</c:v>
                </c:pt>
                <c:pt idx="708">
                  <c:v>98.051999999999992</c:v>
                </c:pt>
                <c:pt idx="709">
                  <c:v>81.369</c:v>
                </c:pt>
                <c:pt idx="714">
                  <c:v>97.933000000000007</c:v>
                </c:pt>
                <c:pt idx="715">
                  <c:v>97.298000000000002</c:v>
                </c:pt>
                <c:pt idx="716">
                  <c:v>96.475999999999999</c:v>
                </c:pt>
                <c:pt idx="717">
                  <c:v>98.551000000000002</c:v>
                </c:pt>
                <c:pt idx="718">
                  <c:v>91.924000000000007</c:v>
                </c:pt>
                <c:pt idx="719">
                  <c:v>98.506</c:v>
                </c:pt>
                <c:pt idx="720">
                  <c:v>82.10599999999998</c:v>
                </c:pt>
                <c:pt idx="721">
                  <c:v>86.071999999999989</c:v>
                </c:pt>
                <c:pt idx="722">
                  <c:v>88.205000000000013</c:v>
                </c:pt>
                <c:pt idx="723">
                  <c:v>80.60199999999999</c:v>
                </c:pt>
                <c:pt idx="724">
                  <c:v>82.60899999999998</c:v>
                </c:pt>
                <c:pt idx="725">
                  <c:v>90.305999999999983</c:v>
                </c:pt>
                <c:pt idx="726">
                  <c:v>94.004999999999995</c:v>
                </c:pt>
                <c:pt idx="727">
                  <c:v>83.290999999999997</c:v>
                </c:pt>
                <c:pt idx="728">
                  <c:v>83.531000000000006</c:v>
                </c:pt>
                <c:pt idx="729">
                  <c:v>81.35799999999999</c:v>
                </c:pt>
                <c:pt idx="730">
                  <c:v>78.077999999999989</c:v>
                </c:pt>
                <c:pt idx="731">
                  <c:v>83.498000000000005</c:v>
                </c:pt>
                <c:pt idx="732">
                  <c:v>83.205000000000013</c:v>
                </c:pt>
                <c:pt idx="733">
                  <c:v>80.174999999999983</c:v>
                </c:pt>
                <c:pt idx="734">
                  <c:v>82.552999999999983</c:v>
                </c:pt>
                <c:pt idx="735">
                  <c:v>87.027000000000001</c:v>
                </c:pt>
                <c:pt idx="736">
                  <c:v>78.543999999999997</c:v>
                </c:pt>
                <c:pt idx="737">
                  <c:v>81.507000000000005</c:v>
                </c:pt>
                <c:pt idx="738">
                  <c:v>73.157999999999987</c:v>
                </c:pt>
                <c:pt idx="739">
                  <c:v>77.801999999999992</c:v>
                </c:pt>
                <c:pt idx="740">
                  <c:v>86.826999999999998</c:v>
                </c:pt>
                <c:pt idx="741">
                  <c:v>90.692999999999998</c:v>
                </c:pt>
                <c:pt idx="742">
                  <c:v>80.622999999999962</c:v>
                </c:pt>
                <c:pt idx="743">
                  <c:v>76.884</c:v>
                </c:pt>
                <c:pt idx="744">
                  <c:v>76.546000000000006</c:v>
                </c:pt>
                <c:pt idx="745">
                  <c:v>75.013999999999996</c:v>
                </c:pt>
                <c:pt idx="746">
                  <c:v>75.672999999999988</c:v>
                </c:pt>
                <c:pt idx="747">
                  <c:v>68.861000000000004</c:v>
                </c:pt>
                <c:pt idx="748">
                  <c:v>67.952000000000012</c:v>
                </c:pt>
                <c:pt idx="749">
                  <c:v>79.692999999999998</c:v>
                </c:pt>
                <c:pt idx="750">
                  <c:v>82.588999999999999</c:v>
                </c:pt>
                <c:pt idx="751">
                  <c:v>85.345000000000013</c:v>
                </c:pt>
                <c:pt idx="752">
                  <c:v>82.661999999999992</c:v>
                </c:pt>
                <c:pt idx="753">
                  <c:v>86.215999999999994</c:v>
                </c:pt>
                <c:pt idx="754">
                  <c:v>81.573999999999998</c:v>
                </c:pt>
                <c:pt idx="755">
                  <c:v>81.86</c:v>
                </c:pt>
                <c:pt idx="756">
                  <c:v>84.495999999999995</c:v>
                </c:pt>
                <c:pt idx="757">
                  <c:v>76.631</c:v>
                </c:pt>
                <c:pt idx="758">
                  <c:v>77.804000000000002</c:v>
                </c:pt>
                <c:pt idx="759">
                  <c:v>77.69</c:v>
                </c:pt>
                <c:pt idx="760">
                  <c:v>77.274000000000001</c:v>
                </c:pt>
                <c:pt idx="761">
                  <c:v>80.393000000000001</c:v>
                </c:pt>
                <c:pt idx="762">
                  <c:v>74.697999999999993</c:v>
                </c:pt>
                <c:pt idx="763">
                  <c:v>66.062000000000012</c:v>
                </c:pt>
                <c:pt idx="764">
                  <c:v>67.816999999999993</c:v>
                </c:pt>
                <c:pt idx="765">
                  <c:v>73.266999999999996</c:v>
                </c:pt>
                <c:pt idx="766">
                  <c:v>74.11</c:v>
                </c:pt>
                <c:pt idx="767">
                  <c:v>77.766000000000005</c:v>
                </c:pt>
                <c:pt idx="768">
                  <c:v>74.670999999999978</c:v>
                </c:pt>
                <c:pt idx="769">
                  <c:v>71.268000000000001</c:v>
                </c:pt>
                <c:pt idx="770">
                  <c:v>76.371999999999986</c:v>
                </c:pt>
                <c:pt idx="771">
                  <c:v>78.281999999999996</c:v>
                </c:pt>
                <c:pt idx="772">
                  <c:v>75.491000000000042</c:v>
                </c:pt>
                <c:pt idx="773">
                  <c:v>75.933999999999997</c:v>
                </c:pt>
                <c:pt idx="774">
                  <c:v>78.561000000000007</c:v>
                </c:pt>
                <c:pt idx="775">
                  <c:v>70.861999999999995</c:v>
                </c:pt>
                <c:pt idx="776">
                  <c:v>72.343000000000004</c:v>
                </c:pt>
                <c:pt idx="777">
                  <c:v>70.343999999999994</c:v>
                </c:pt>
                <c:pt idx="778">
                  <c:v>67.299000000000007</c:v>
                </c:pt>
                <c:pt idx="779">
                  <c:v>73.409000000000006</c:v>
                </c:pt>
                <c:pt idx="780">
                  <c:v>78.149000000000001</c:v>
                </c:pt>
                <c:pt idx="781">
                  <c:v>74.687999999999988</c:v>
                </c:pt>
                <c:pt idx="782">
                  <c:v>72.25</c:v>
                </c:pt>
                <c:pt idx="783">
                  <c:v>68.819000000000003</c:v>
                </c:pt>
                <c:pt idx="784">
                  <c:v>67.185999999999979</c:v>
                </c:pt>
                <c:pt idx="785">
                  <c:v>64.918999999999997</c:v>
                </c:pt>
                <c:pt idx="790">
                  <c:v>103.30500000000001</c:v>
                </c:pt>
                <c:pt idx="791">
                  <c:v>99.587000000000003</c:v>
                </c:pt>
                <c:pt idx="792">
                  <c:v>112.85299999999998</c:v>
                </c:pt>
                <c:pt idx="793">
                  <c:v>96.906000000000006</c:v>
                </c:pt>
                <c:pt idx="794">
                  <c:v>104.367</c:v>
                </c:pt>
                <c:pt idx="795">
                  <c:v>99.111999999999995</c:v>
                </c:pt>
                <c:pt idx="796">
                  <c:v>90.81</c:v>
                </c:pt>
                <c:pt idx="797">
                  <c:v>97.930999999999997</c:v>
                </c:pt>
                <c:pt idx="798">
                  <c:v>87.940000000000026</c:v>
                </c:pt>
                <c:pt idx="799">
                  <c:v>82.315000000000012</c:v>
                </c:pt>
                <c:pt idx="800">
                  <c:v>86.905000000000001</c:v>
                </c:pt>
                <c:pt idx="801">
                  <c:v>85.6</c:v>
                </c:pt>
                <c:pt idx="802">
                  <c:v>78.027999999999992</c:v>
                </c:pt>
                <c:pt idx="803">
                  <c:v>83.221000000000004</c:v>
                </c:pt>
                <c:pt idx="804">
                  <c:v>83.554999999999993</c:v>
                </c:pt>
                <c:pt idx="805">
                  <c:v>75.387999999999991</c:v>
                </c:pt>
                <c:pt idx="806">
                  <c:v>78.557999999999993</c:v>
                </c:pt>
                <c:pt idx="807">
                  <c:v>81.198999999999998</c:v>
                </c:pt>
                <c:pt idx="808">
                  <c:v>79.687999999999988</c:v>
                </c:pt>
                <c:pt idx="809">
                  <c:v>70.921000000000006</c:v>
                </c:pt>
                <c:pt idx="810">
                  <c:v>71.790000000000006</c:v>
                </c:pt>
                <c:pt idx="811">
                  <c:v>74.72</c:v>
                </c:pt>
                <c:pt idx="812">
                  <c:v>75.557000000000002</c:v>
                </c:pt>
                <c:pt idx="813">
                  <c:v>75.627999999999986</c:v>
                </c:pt>
                <c:pt idx="814">
                  <c:v>70.033000000000001</c:v>
                </c:pt>
                <c:pt idx="815">
                  <c:v>74.760999999999996</c:v>
                </c:pt>
                <c:pt idx="816">
                  <c:v>67.527999999999992</c:v>
                </c:pt>
                <c:pt idx="817">
                  <c:v>71.777999999999992</c:v>
                </c:pt>
                <c:pt idx="818">
                  <c:v>74.35499999999999</c:v>
                </c:pt>
                <c:pt idx="819">
                  <c:v>66.712999999999994</c:v>
                </c:pt>
                <c:pt idx="820">
                  <c:v>70.821999999999989</c:v>
                </c:pt>
                <c:pt idx="821">
                  <c:v>75.141999999999996</c:v>
                </c:pt>
                <c:pt idx="822">
                  <c:v>74.804999999999993</c:v>
                </c:pt>
                <c:pt idx="823">
                  <c:v>70.332999999999998</c:v>
                </c:pt>
                <c:pt idx="824">
                  <c:v>77.694000000000003</c:v>
                </c:pt>
                <c:pt idx="825">
                  <c:v>73.397999999999996</c:v>
                </c:pt>
                <c:pt idx="826">
                  <c:v>70.081999999999994</c:v>
                </c:pt>
                <c:pt idx="827">
                  <c:v>75.483999999999995</c:v>
                </c:pt>
                <c:pt idx="828">
                  <c:v>78.443000000000026</c:v>
                </c:pt>
                <c:pt idx="829">
                  <c:v>74.10799999999999</c:v>
                </c:pt>
                <c:pt idx="830">
                  <c:v>66.498000000000005</c:v>
                </c:pt>
                <c:pt idx="831">
                  <c:v>66.468999999999994</c:v>
                </c:pt>
                <c:pt idx="832">
                  <c:v>68.899000000000001</c:v>
                </c:pt>
                <c:pt idx="833">
                  <c:v>75.099000000000004</c:v>
                </c:pt>
                <c:pt idx="834">
                  <c:v>76.09</c:v>
                </c:pt>
                <c:pt idx="835">
                  <c:v>69.410000000000025</c:v>
                </c:pt>
                <c:pt idx="836">
                  <c:v>80.377999999999986</c:v>
                </c:pt>
                <c:pt idx="837">
                  <c:v>82.10799999999999</c:v>
                </c:pt>
                <c:pt idx="838">
                  <c:v>69.588999999999999</c:v>
                </c:pt>
                <c:pt idx="839">
                  <c:v>80.087999999999994</c:v>
                </c:pt>
                <c:pt idx="840">
                  <c:v>79.962000000000003</c:v>
                </c:pt>
                <c:pt idx="841">
                  <c:v>71.335999999999999</c:v>
                </c:pt>
                <c:pt idx="842">
                  <c:v>74.415000000000006</c:v>
                </c:pt>
                <c:pt idx="843">
                  <c:v>74.495999999999995</c:v>
                </c:pt>
                <c:pt idx="844">
                  <c:v>67.933000000000007</c:v>
                </c:pt>
                <c:pt idx="845">
                  <c:v>70.202000000000012</c:v>
                </c:pt>
                <c:pt idx="846">
                  <c:v>72.184999999999988</c:v>
                </c:pt>
                <c:pt idx="847">
                  <c:v>68.256</c:v>
                </c:pt>
                <c:pt idx="848">
                  <c:v>68.486999999999995</c:v>
                </c:pt>
                <c:pt idx="849">
                  <c:v>70.046000000000006</c:v>
                </c:pt>
                <c:pt idx="850">
                  <c:v>66.467000000000027</c:v>
                </c:pt>
                <c:pt idx="851">
                  <c:v>68.418999999999997</c:v>
                </c:pt>
                <c:pt idx="852">
                  <c:v>66.144999999999996</c:v>
                </c:pt>
                <c:pt idx="853">
                  <c:v>63.550999999999995</c:v>
                </c:pt>
                <c:pt idx="854">
                  <c:v>66.816999999999993</c:v>
                </c:pt>
                <c:pt idx="855">
                  <c:v>68.335999999999999</c:v>
                </c:pt>
                <c:pt idx="856">
                  <c:v>67.195999999999998</c:v>
                </c:pt>
                <c:pt idx="857">
                  <c:v>70.35599999999998</c:v>
                </c:pt>
                <c:pt idx="858">
                  <c:v>71.281999999999996</c:v>
                </c:pt>
                <c:pt idx="859">
                  <c:v>65.616</c:v>
                </c:pt>
                <c:pt idx="860">
                  <c:v>67.665999999999983</c:v>
                </c:pt>
                <c:pt idx="861">
                  <c:v>69.536000000000001</c:v>
                </c:pt>
                <c:pt idx="867">
                  <c:v>97.565000000000012</c:v>
                </c:pt>
                <c:pt idx="868">
                  <c:v>95.346999999999994</c:v>
                </c:pt>
                <c:pt idx="869">
                  <c:v>94.945000000000007</c:v>
                </c:pt>
                <c:pt idx="870">
                  <c:v>86.467000000000027</c:v>
                </c:pt>
                <c:pt idx="871">
                  <c:v>85.721999999999994</c:v>
                </c:pt>
                <c:pt idx="872">
                  <c:v>94.735000000000014</c:v>
                </c:pt>
                <c:pt idx="873">
                  <c:v>87.477999999999994</c:v>
                </c:pt>
                <c:pt idx="874">
                  <c:v>86.501999999999995</c:v>
                </c:pt>
                <c:pt idx="875">
                  <c:v>85.582999999999998</c:v>
                </c:pt>
                <c:pt idx="876">
                  <c:v>77.638999999999982</c:v>
                </c:pt>
                <c:pt idx="877">
                  <c:v>78.482000000000014</c:v>
                </c:pt>
                <c:pt idx="878">
                  <c:v>86.617999999999995</c:v>
                </c:pt>
                <c:pt idx="879">
                  <c:v>84.459000000000003</c:v>
                </c:pt>
                <c:pt idx="880">
                  <c:v>82.685999999999979</c:v>
                </c:pt>
                <c:pt idx="881">
                  <c:v>92.181999999999988</c:v>
                </c:pt>
                <c:pt idx="882">
                  <c:v>83.617999999999995</c:v>
                </c:pt>
                <c:pt idx="883">
                  <c:v>77.323999999999998</c:v>
                </c:pt>
                <c:pt idx="884">
                  <c:v>79.024999999999991</c:v>
                </c:pt>
                <c:pt idx="885">
                  <c:v>78.327999999999989</c:v>
                </c:pt>
                <c:pt idx="886">
                  <c:v>70.600999999999999</c:v>
                </c:pt>
                <c:pt idx="887">
                  <c:v>83.024999999999991</c:v>
                </c:pt>
                <c:pt idx="888">
                  <c:v>75.149999999999991</c:v>
                </c:pt>
                <c:pt idx="889">
                  <c:v>78.992000000000004</c:v>
                </c:pt>
                <c:pt idx="890">
                  <c:v>76.733000000000004</c:v>
                </c:pt>
                <c:pt idx="891">
                  <c:v>76.367000000000004</c:v>
                </c:pt>
                <c:pt idx="892">
                  <c:v>80.584000000000003</c:v>
                </c:pt>
                <c:pt idx="893">
                  <c:v>77.149999999999991</c:v>
                </c:pt>
                <c:pt idx="894">
                  <c:v>61.832000000000001</c:v>
                </c:pt>
                <c:pt idx="895">
                  <c:v>66.638999999999982</c:v>
                </c:pt>
                <c:pt idx="896">
                  <c:v>67.684999999999988</c:v>
                </c:pt>
                <c:pt idx="897">
                  <c:v>66.218000000000004</c:v>
                </c:pt>
                <c:pt idx="898">
                  <c:v>62.56</c:v>
                </c:pt>
                <c:pt idx="899">
                  <c:v>74.774999999999991</c:v>
                </c:pt>
                <c:pt idx="900">
                  <c:v>76.492999999999995</c:v>
                </c:pt>
                <c:pt idx="901">
                  <c:v>67.403999999999996</c:v>
                </c:pt>
                <c:pt idx="902">
                  <c:v>69.768000000000001</c:v>
                </c:pt>
                <c:pt idx="903">
                  <c:v>66.724000000000004</c:v>
                </c:pt>
                <c:pt idx="904">
                  <c:v>65.677999999999983</c:v>
                </c:pt>
                <c:pt idx="905">
                  <c:v>71.628999999999962</c:v>
                </c:pt>
                <c:pt idx="906">
                  <c:v>70.375999999999962</c:v>
                </c:pt>
                <c:pt idx="907">
                  <c:v>65.570999999999998</c:v>
                </c:pt>
                <c:pt idx="908">
                  <c:v>73.381</c:v>
                </c:pt>
                <c:pt idx="909">
                  <c:v>73.811000000000007</c:v>
                </c:pt>
                <c:pt idx="910">
                  <c:v>66.634</c:v>
                </c:pt>
                <c:pt idx="911">
                  <c:v>71.054000000000002</c:v>
                </c:pt>
                <c:pt idx="912">
                  <c:v>62.614000000000004</c:v>
                </c:pt>
                <c:pt idx="913">
                  <c:v>67.269000000000005</c:v>
                </c:pt>
                <c:pt idx="914">
                  <c:v>73.826999999999998</c:v>
                </c:pt>
                <c:pt idx="915">
                  <c:v>72.016999999999996</c:v>
                </c:pt>
                <c:pt idx="916">
                  <c:v>67.124999999999986</c:v>
                </c:pt>
                <c:pt idx="917">
                  <c:v>69.85499999999999</c:v>
                </c:pt>
                <c:pt idx="918">
                  <c:v>72.599000000000004</c:v>
                </c:pt>
                <c:pt idx="919">
                  <c:v>62.064</c:v>
                </c:pt>
                <c:pt idx="920">
                  <c:v>64.626999999999981</c:v>
                </c:pt>
                <c:pt idx="921">
                  <c:v>66.534999999999997</c:v>
                </c:pt>
                <c:pt idx="922">
                  <c:v>59.332000000000001</c:v>
                </c:pt>
                <c:pt idx="923">
                  <c:v>63.635000000000012</c:v>
                </c:pt>
                <c:pt idx="924">
                  <c:v>63.306999999999995</c:v>
                </c:pt>
                <c:pt idx="925">
                  <c:v>59.749000000000002</c:v>
                </c:pt>
                <c:pt idx="926">
                  <c:v>67.391000000000005</c:v>
                </c:pt>
                <c:pt idx="927">
                  <c:v>66.587000000000003</c:v>
                </c:pt>
                <c:pt idx="928">
                  <c:v>62.59</c:v>
                </c:pt>
                <c:pt idx="929">
                  <c:v>72.069000000000003</c:v>
                </c:pt>
                <c:pt idx="930">
                  <c:v>66.533000000000001</c:v>
                </c:pt>
                <c:pt idx="931">
                  <c:v>61.056000000000004</c:v>
                </c:pt>
                <c:pt idx="932">
                  <c:v>64.117999999999995</c:v>
                </c:pt>
                <c:pt idx="933">
                  <c:v>55.952999999999996</c:v>
                </c:pt>
                <c:pt idx="934">
                  <c:v>59.308</c:v>
                </c:pt>
                <c:pt idx="935">
                  <c:v>60.406000000000006</c:v>
                </c:pt>
                <c:pt idx="936">
                  <c:v>62.449000000000005</c:v>
                </c:pt>
                <c:pt idx="942">
                  <c:v>92.7</c:v>
                </c:pt>
                <c:pt idx="943">
                  <c:v>89.714000000000027</c:v>
                </c:pt>
                <c:pt idx="944">
                  <c:v>97.265000000000001</c:v>
                </c:pt>
                <c:pt idx="945">
                  <c:v>96.154999999999987</c:v>
                </c:pt>
                <c:pt idx="946">
                  <c:v>85.670999999999978</c:v>
                </c:pt>
                <c:pt idx="947">
                  <c:v>88.184999999999988</c:v>
                </c:pt>
                <c:pt idx="948">
                  <c:v>84.949000000000026</c:v>
                </c:pt>
                <c:pt idx="949">
                  <c:v>75.326999999999998</c:v>
                </c:pt>
                <c:pt idx="950">
                  <c:v>79.525999999999982</c:v>
                </c:pt>
                <c:pt idx="951">
                  <c:v>79.181999999999988</c:v>
                </c:pt>
                <c:pt idx="952">
                  <c:v>74.611999999999995</c:v>
                </c:pt>
                <c:pt idx="953">
                  <c:v>74.373999999999981</c:v>
                </c:pt>
                <c:pt idx="954">
                  <c:v>73.554999999999993</c:v>
                </c:pt>
                <c:pt idx="955">
                  <c:v>77.433999999999997</c:v>
                </c:pt>
                <c:pt idx="956">
                  <c:v>74.433000000000007</c:v>
                </c:pt>
                <c:pt idx="957">
                  <c:v>76.929000000000002</c:v>
                </c:pt>
                <c:pt idx="958">
                  <c:v>68.703000000000003</c:v>
                </c:pt>
                <c:pt idx="959">
                  <c:v>77.637999999999991</c:v>
                </c:pt>
                <c:pt idx="960">
                  <c:v>81.540999999999997</c:v>
                </c:pt>
                <c:pt idx="961">
                  <c:v>75.222999999999999</c:v>
                </c:pt>
                <c:pt idx="962">
                  <c:v>71.759</c:v>
                </c:pt>
                <c:pt idx="963">
                  <c:v>73.138999999999982</c:v>
                </c:pt>
                <c:pt idx="964">
                  <c:v>70.624999999999986</c:v>
                </c:pt>
                <c:pt idx="965">
                  <c:v>76.492000000000004</c:v>
                </c:pt>
                <c:pt idx="966">
                  <c:v>70.212999999999994</c:v>
                </c:pt>
                <c:pt idx="967">
                  <c:v>69.462000000000003</c:v>
                </c:pt>
                <c:pt idx="968">
                  <c:v>73.582999999999998</c:v>
                </c:pt>
                <c:pt idx="969">
                  <c:v>72.662999999999982</c:v>
                </c:pt>
                <c:pt idx="970">
                  <c:v>67.617000000000004</c:v>
                </c:pt>
                <c:pt idx="971">
                  <c:v>85.924999999999997</c:v>
                </c:pt>
                <c:pt idx="972">
                  <c:v>77.103999999999999</c:v>
                </c:pt>
                <c:pt idx="973">
                  <c:v>72.751000000000005</c:v>
                </c:pt>
                <c:pt idx="974">
                  <c:v>74.627999999999986</c:v>
                </c:pt>
                <c:pt idx="975">
                  <c:v>72.211000000000027</c:v>
                </c:pt>
                <c:pt idx="976">
                  <c:v>66.672999999999988</c:v>
                </c:pt>
                <c:pt idx="977">
                  <c:v>79.268000000000001</c:v>
                </c:pt>
                <c:pt idx="978">
                  <c:v>82.03</c:v>
                </c:pt>
                <c:pt idx="979">
                  <c:v>67.781000000000006</c:v>
                </c:pt>
                <c:pt idx="980">
                  <c:v>77.977000000000004</c:v>
                </c:pt>
                <c:pt idx="981">
                  <c:v>79.521999999999991</c:v>
                </c:pt>
                <c:pt idx="982">
                  <c:v>67.843999999999994</c:v>
                </c:pt>
                <c:pt idx="983">
                  <c:v>69.72</c:v>
                </c:pt>
                <c:pt idx="984">
                  <c:v>69.992999999999995</c:v>
                </c:pt>
                <c:pt idx="985">
                  <c:v>64.515000000000001</c:v>
                </c:pt>
                <c:pt idx="986">
                  <c:v>68.049000000000007</c:v>
                </c:pt>
                <c:pt idx="987">
                  <c:v>62.148000000000003</c:v>
                </c:pt>
                <c:pt idx="988">
                  <c:v>67.260000000000005</c:v>
                </c:pt>
                <c:pt idx="989">
                  <c:v>72.8</c:v>
                </c:pt>
                <c:pt idx="990">
                  <c:v>72.406000000000006</c:v>
                </c:pt>
                <c:pt idx="991">
                  <c:v>67.313999999999993</c:v>
                </c:pt>
                <c:pt idx="992">
                  <c:v>69.382999999999981</c:v>
                </c:pt>
                <c:pt idx="993">
                  <c:v>62.698000000000022</c:v>
                </c:pt>
                <c:pt idx="994">
                  <c:v>60.861000000000004</c:v>
                </c:pt>
                <c:pt idx="995">
                  <c:v>64.885999999999981</c:v>
                </c:pt>
                <c:pt idx="996">
                  <c:v>67.251000000000005</c:v>
                </c:pt>
                <c:pt idx="997">
                  <c:v>66.012</c:v>
                </c:pt>
                <c:pt idx="998">
                  <c:v>60.749000000000002</c:v>
                </c:pt>
                <c:pt idx="999">
                  <c:v>62.298000000000023</c:v>
                </c:pt>
                <c:pt idx="1000">
                  <c:v>64.403999999999996</c:v>
                </c:pt>
                <c:pt idx="1001">
                  <c:v>72.374999999999986</c:v>
                </c:pt>
                <c:pt idx="1002">
                  <c:v>74.290999999999997</c:v>
                </c:pt>
                <c:pt idx="1003">
                  <c:v>65.078999999999979</c:v>
                </c:pt>
                <c:pt idx="1004">
                  <c:v>64.018000000000001</c:v>
                </c:pt>
                <c:pt idx="1005">
                  <c:v>63.403000000000006</c:v>
                </c:pt>
                <c:pt idx="1006">
                  <c:v>63.026000000000003</c:v>
                </c:pt>
                <c:pt idx="1007">
                  <c:v>66.557000000000002</c:v>
                </c:pt>
                <c:pt idx="1008">
                  <c:v>69.992000000000004</c:v>
                </c:pt>
                <c:pt idx="1009">
                  <c:v>63.626000000000012</c:v>
                </c:pt>
                <c:pt idx="1010">
                  <c:v>62.736000000000011</c:v>
                </c:pt>
                <c:pt idx="1011">
                  <c:v>63.679000000000002</c:v>
                </c:pt>
                <c:pt idx="1012">
                  <c:v>62.251000000000005</c:v>
                </c:pt>
                <c:pt idx="1013">
                  <c:v>63.292000000000023</c:v>
                </c:pt>
                <c:pt idx="1018">
                  <c:v>93.835999999999999</c:v>
                </c:pt>
                <c:pt idx="1019">
                  <c:v>92.641999999999996</c:v>
                </c:pt>
                <c:pt idx="1020">
                  <c:v>95.628999999999962</c:v>
                </c:pt>
                <c:pt idx="1021">
                  <c:v>108.96299999999999</c:v>
                </c:pt>
                <c:pt idx="1022">
                  <c:v>104.99100000000004</c:v>
                </c:pt>
                <c:pt idx="1023">
                  <c:v>87.096000000000004</c:v>
                </c:pt>
                <c:pt idx="1024">
                  <c:v>75.099000000000004</c:v>
                </c:pt>
                <c:pt idx="1025">
                  <c:v>79.245999999999995</c:v>
                </c:pt>
                <c:pt idx="1026">
                  <c:v>72.537000000000006</c:v>
                </c:pt>
                <c:pt idx="1027">
                  <c:v>80.09</c:v>
                </c:pt>
                <c:pt idx="1028">
                  <c:v>81.062000000000012</c:v>
                </c:pt>
                <c:pt idx="1029">
                  <c:v>90.004999999999995</c:v>
                </c:pt>
                <c:pt idx="1030">
                  <c:v>83.113</c:v>
                </c:pt>
                <c:pt idx="1031">
                  <c:v>81.427000000000007</c:v>
                </c:pt>
                <c:pt idx="1032">
                  <c:v>81.35599999999998</c:v>
                </c:pt>
                <c:pt idx="1033">
                  <c:v>76.271999999999991</c:v>
                </c:pt>
                <c:pt idx="1034">
                  <c:v>76.685999999999979</c:v>
                </c:pt>
                <c:pt idx="1035">
                  <c:v>77.695999999999998</c:v>
                </c:pt>
                <c:pt idx="1036">
                  <c:v>81.654999999999987</c:v>
                </c:pt>
                <c:pt idx="1037">
                  <c:v>78.625999999999962</c:v>
                </c:pt>
                <c:pt idx="1038">
                  <c:v>80.624999999999986</c:v>
                </c:pt>
                <c:pt idx="1039">
                  <c:v>73.151999999999987</c:v>
                </c:pt>
                <c:pt idx="1040">
                  <c:v>73.013000000000005</c:v>
                </c:pt>
                <c:pt idx="1041">
                  <c:v>78.759</c:v>
                </c:pt>
                <c:pt idx="1042">
                  <c:v>77.430999999999997</c:v>
                </c:pt>
                <c:pt idx="1043">
                  <c:v>80.914000000000044</c:v>
                </c:pt>
                <c:pt idx="1044">
                  <c:v>75.296000000000006</c:v>
                </c:pt>
                <c:pt idx="1045">
                  <c:v>70.915999999999997</c:v>
                </c:pt>
                <c:pt idx="1046">
                  <c:v>71.763000000000005</c:v>
                </c:pt>
                <c:pt idx="1047">
                  <c:v>77.340999999999994</c:v>
                </c:pt>
                <c:pt idx="1048">
                  <c:v>76.527999999999992</c:v>
                </c:pt>
                <c:pt idx="1049">
                  <c:v>78.819000000000003</c:v>
                </c:pt>
                <c:pt idx="1050">
                  <c:v>77.786000000000001</c:v>
                </c:pt>
                <c:pt idx="1051">
                  <c:v>70.815000000000012</c:v>
                </c:pt>
                <c:pt idx="1052">
                  <c:v>70.007000000000005</c:v>
                </c:pt>
                <c:pt idx="1053">
                  <c:v>74.534999999999997</c:v>
                </c:pt>
                <c:pt idx="1054">
                  <c:v>72.757999999999996</c:v>
                </c:pt>
                <c:pt idx="1055">
                  <c:v>77.356999999999999</c:v>
                </c:pt>
                <c:pt idx="1056">
                  <c:v>79.649000000000001</c:v>
                </c:pt>
                <c:pt idx="1057">
                  <c:v>75.722999999999999</c:v>
                </c:pt>
                <c:pt idx="1058">
                  <c:v>75.52</c:v>
                </c:pt>
                <c:pt idx="1059">
                  <c:v>75.02</c:v>
                </c:pt>
                <c:pt idx="1060">
                  <c:v>74.151999999999987</c:v>
                </c:pt>
                <c:pt idx="1061">
                  <c:v>71.281999999999996</c:v>
                </c:pt>
                <c:pt idx="1062">
                  <c:v>69.825999999999979</c:v>
                </c:pt>
                <c:pt idx="1063">
                  <c:v>68.176999999999978</c:v>
                </c:pt>
                <c:pt idx="1064">
                  <c:v>68.045000000000002</c:v>
                </c:pt>
                <c:pt idx="1065">
                  <c:v>72.706999999999994</c:v>
                </c:pt>
                <c:pt idx="1066">
                  <c:v>75.878999999999962</c:v>
                </c:pt>
                <c:pt idx="1067">
                  <c:v>65.442000000000007</c:v>
                </c:pt>
                <c:pt idx="1068">
                  <c:v>62.617000000000004</c:v>
                </c:pt>
                <c:pt idx="1069">
                  <c:v>66.793999999999997</c:v>
                </c:pt>
                <c:pt idx="1070">
                  <c:v>71.182999999999979</c:v>
                </c:pt>
                <c:pt idx="1071">
                  <c:v>77.187999999999988</c:v>
                </c:pt>
                <c:pt idx="1072">
                  <c:v>71.769000000000005</c:v>
                </c:pt>
                <c:pt idx="1073">
                  <c:v>85.121999999999986</c:v>
                </c:pt>
                <c:pt idx="1074">
                  <c:v>86.846000000000004</c:v>
                </c:pt>
                <c:pt idx="1075">
                  <c:v>73.456999999999994</c:v>
                </c:pt>
                <c:pt idx="1076">
                  <c:v>79.180999999999983</c:v>
                </c:pt>
                <c:pt idx="1077">
                  <c:v>73.665999999999983</c:v>
                </c:pt>
                <c:pt idx="1078">
                  <c:v>81.117000000000004</c:v>
                </c:pt>
                <c:pt idx="1079">
                  <c:v>83.774000000000001</c:v>
                </c:pt>
                <c:pt idx="1080">
                  <c:v>74.093000000000004</c:v>
                </c:pt>
                <c:pt idx="1081">
                  <c:v>88.540999999999997</c:v>
                </c:pt>
                <c:pt idx="1082">
                  <c:v>84.402000000000001</c:v>
                </c:pt>
                <c:pt idx="1083">
                  <c:v>80.05</c:v>
                </c:pt>
                <c:pt idx="1084">
                  <c:v>76.146000000000001</c:v>
                </c:pt>
                <c:pt idx="1085">
                  <c:v>81.656999999999982</c:v>
                </c:pt>
                <c:pt idx="1086">
                  <c:v>80.58</c:v>
                </c:pt>
                <c:pt idx="1087">
                  <c:v>74.426000000000002</c:v>
                </c:pt>
                <c:pt idx="1088">
                  <c:v>71.057999999999993</c:v>
                </c:pt>
                <c:pt idx="1094">
                  <c:v>125.06100000000002</c:v>
                </c:pt>
                <c:pt idx="1095">
                  <c:v>106.952</c:v>
                </c:pt>
                <c:pt idx="1096">
                  <c:v>92.643000000000001</c:v>
                </c:pt>
                <c:pt idx="1097">
                  <c:v>93.923000000000002</c:v>
                </c:pt>
                <c:pt idx="1098">
                  <c:v>91.236999999999995</c:v>
                </c:pt>
                <c:pt idx="1099">
                  <c:v>88.184999999999988</c:v>
                </c:pt>
                <c:pt idx="1100">
                  <c:v>90.924000000000007</c:v>
                </c:pt>
                <c:pt idx="1101">
                  <c:v>96.311000000000007</c:v>
                </c:pt>
                <c:pt idx="1102">
                  <c:v>90.82</c:v>
                </c:pt>
                <c:pt idx="1103">
                  <c:v>99.771999999999991</c:v>
                </c:pt>
                <c:pt idx="1104">
                  <c:v>97.134</c:v>
                </c:pt>
                <c:pt idx="1105">
                  <c:v>84.891999999999996</c:v>
                </c:pt>
                <c:pt idx="1106">
                  <c:v>78.7</c:v>
                </c:pt>
                <c:pt idx="1107">
                  <c:v>79.584000000000003</c:v>
                </c:pt>
                <c:pt idx="1108">
                  <c:v>80.60599999999998</c:v>
                </c:pt>
                <c:pt idx="1109">
                  <c:v>80.018000000000001</c:v>
                </c:pt>
                <c:pt idx="1110">
                  <c:v>80.456999999999994</c:v>
                </c:pt>
                <c:pt idx="1111">
                  <c:v>83.158999999999978</c:v>
                </c:pt>
                <c:pt idx="1112">
                  <c:v>84.611000000000004</c:v>
                </c:pt>
                <c:pt idx="1113">
                  <c:v>79.149999999999991</c:v>
                </c:pt>
                <c:pt idx="1114">
                  <c:v>82.555999999999983</c:v>
                </c:pt>
                <c:pt idx="1115">
                  <c:v>79.759</c:v>
                </c:pt>
                <c:pt idx="1116">
                  <c:v>83.881999999999991</c:v>
                </c:pt>
                <c:pt idx="1117">
                  <c:v>77.995999999999995</c:v>
                </c:pt>
                <c:pt idx="1118">
                  <c:v>79.206000000000003</c:v>
                </c:pt>
                <c:pt idx="1119">
                  <c:v>82.293000000000006</c:v>
                </c:pt>
                <c:pt idx="1120">
                  <c:v>74.658999999999978</c:v>
                </c:pt>
                <c:pt idx="1121">
                  <c:v>71.040000000000006</c:v>
                </c:pt>
                <c:pt idx="1122">
                  <c:v>71.326999999999998</c:v>
                </c:pt>
                <c:pt idx="1123">
                  <c:v>70.742999999999995</c:v>
                </c:pt>
                <c:pt idx="1124">
                  <c:v>68.742000000000004</c:v>
                </c:pt>
                <c:pt idx="1125">
                  <c:v>70.557999999999993</c:v>
                </c:pt>
                <c:pt idx="1126">
                  <c:v>69.942000000000007</c:v>
                </c:pt>
                <c:pt idx="1127">
                  <c:v>72.527999999999992</c:v>
                </c:pt>
                <c:pt idx="1128">
                  <c:v>79.185999999999979</c:v>
                </c:pt>
                <c:pt idx="1129">
                  <c:v>80.623999999999981</c:v>
                </c:pt>
                <c:pt idx="1130">
                  <c:v>70.024999999999991</c:v>
                </c:pt>
                <c:pt idx="1131">
                  <c:v>69.468000000000004</c:v>
                </c:pt>
                <c:pt idx="1132">
                  <c:v>71.866</c:v>
                </c:pt>
                <c:pt idx="1133">
                  <c:v>70.491000000000042</c:v>
                </c:pt>
                <c:pt idx="1134">
                  <c:v>75.953999999999994</c:v>
                </c:pt>
                <c:pt idx="1135">
                  <c:v>77.88</c:v>
                </c:pt>
                <c:pt idx="1136">
                  <c:v>67.433999999999997</c:v>
                </c:pt>
                <c:pt idx="1137">
                  <c:v>70.131999999999991</c:v>
                </c:pt>
                <c:pt idx="1138">
                  <c:v>72.447000000000045</c:v>
                </c:pt>
                <c:pt idx="1139">
                  <c:v>71.655999999999963</c:v>
                </c:pt>
                <c:pt idx="1140">
                  <c:v>71.477000000000004</c:v>
                </c:pt>
                <c:pt idx="1141">
                  <c:v>69.711000000000027</c:v>
                </c:pt>
                <c:pt idx="1142">
                  <c:v>60.036000000000001</c:v>
                </c:pt>
                <c:pt idx="1143">
                  <c:v>63.410999999999994</c:v>
                </c:pt>
                <c:pt idx="1144">
                  <c:v>68.908000000000001</c:v>
                </c:pt>
                <c:pt idx="1145">
                  <c:v>61.664000000000001</c:v>
                </c:pt>
                <c:pt idx="1146">
                  <c:v>62.939</c:v>
                </c:pt>
                <c:pt idx="1147">
                  <c:v>65.491000000000042</c:v>
                </c:pt>
                <c:pt idx="1148">
                  <c:v>70.867999999999995</c:v>
                </c:pt>
                <c:pt idx="1149">
                  <c:v>70.167000000000002</c:v>
                </c:pt>
                <c:pt idx="1150">
                  <c:v>63.553999999999995</c:v>
                </c:pt>
                <c:pt idx="1151">
                  <c:v>67.206999999999994</c:v>
                </c:pt>
                <c:pt idx="1152">
                  <c:v>60.379999999999995</c:v>
                </c:pt>
                <c:pt idx="1153">
                  <c:v>60.104000000000006</c:v>
                </c:pt>
                <c:pt idx="1154">
                  <c:v>63.349999999999994</c:v>
                </c:pt>
                <c:pt idx="1155">
                  <c:v>60.325000000000003</c:v>
                </c:pt>
                <c:pt idx="1156">
                  <c:v>56.748000000000012</c:v>
                </c:pt>
                <c:pt idx="1157">
                  <c:v>56.294000000000011</c:v>
                </c:pt>
                <c:pt idx="1158">
                  <c:v>53.723000000000013</c:v>
                </c:pt>
                <c:pt idx="1159">
                  <c:v>56.598000000000013</c:v>
                </c:pt>
                <c:pt idx="1160">
                  <c:v>63.655000000000001</c:v>
                </c:pt>
                <c:pt idx="1161">
                  <c:v>60.370999999999995</c:v>
                </c:pt>
                <c:pt idx="1162">
                  <c:v>54.756</c:v>
                </c:pt>
                <c:pt idx="1163">
                  <c:v>57.489000000000004</c:v>
                </c:pt>
                <c:pt idx="1164">
                  <c:v>55.666000000000011</c:v>
                </c:pt>
                <c:pt idx="1170">
                  <c:v>100.801</c:v>
                </c:pt>
                <c:pt idx="1171">
                  <c:v>95.66</c:v>
                </c:pt>
                <c:pt idx="1172">
                  <c:v>104.64999999999999</c:v>
                </c:pt>
                <c:pt idx="1173">
                  <c:v>96.225999999999999</c:v>
                </c:pt>
                <c:pt idx="1174">
                  <c:v>87.668999999999983</c:v>
                </c:pt>
                <c:pt idx="1175">
                  <c:v>89.60199999999999</c:v>
                </c:pt>
                <c:pt idx="1176">
                  <c:v>90.647999999999996</c:v>
                </c:pt>
                <c:pt idx="1177">
                  <c:v>83.793999999999997</c:v>
                </c:pt>
                <c:pt idx="1178">
                  <c:v>77.728999999999999</c:v>
                </c:pt>
                <c:pt idx="1179">
                  <c:v>74.121999999999986</c:v>
                </c:pt>
                <c:pt idx="1180">
                  <c:v>76.396000000000001</c:v>
                </c:pt>
                <c:pt idx="1181">
                  <c:v>79.542000000000002</c:v>
                </c:pt>
                <c:pt idx="1182">
                  <c:v>80.08</c:v>
                </c:pt>
                <c:pt idx="1183">
                  <c:v>67.641000000000005</c:v>
                </c:pt>
                <c:pt idx="1184">
                  <c:v>76.838999999999999</c:v>
                </c:pt>
                <c:pt idx="1185">
                  <c:v>75.039000000000001</c:v>
                </c:pt>
                <c:pt idx="1186">
                  <c:v>67.11</c:v>
                </c:pt>
                <c:pt idx="1187">
                  <c:v>70.528999999999982</c:v>
                </c:pt>
                <c:pt idx="1188">
                  <c:v>67.334999999999994</c:v>
                </c:pt>
                <c:pt idx="1189">
                  <c:v>68.622999999999962</c:v>
                </c:pt>
                <c:pt idx="1190">
                  <c:v>76.86</c:v>
                </c:pt>
                <c:pt idx="1191">
                  <c:v>76.010000000000005</c:v>
                </c:pt>
                <c:pt idx="1192">
                  <c:v>72.994000000000042</c:v>
                </c:pt>
                <c:pt idx="1193">
                  <c:v>71.043999999999997</c:v>
                </c:pt>
                <c:pt idx="1194">
                  <c:v>71.405000000000001</c:v>
                </c:pt>
                <c:pt idx="1195">
                  <c:v>68.727000000000004</c:v>
                </c:pt>
                <c:pt idx="1196">
                  <c:v>70.60899999999998</c:v>
                </c:pt>
                <c:pt idx="1197">
                  <c:v>63.629000000000012</c:v>
                </c:pt>
                <c:pt idx="1198">
                  <c:v>63.556000000000004</c:v>
                </c:pt>
                <c:pt idx="1199">
                  <c:v>77.14</c:v>
                </c:pt>
                <c:pt idx="1200">
                  <c:v>74.10899999999998</c:v>
                </c:pt>
                <c:pt idx="1201">
                  <c:v>63.787000000000006</c:v>
                </c:pt>
                <c:pt idx="1202">
                  <c:v>64.245999999999995</c:v>
                </c:pt>
                <c:pt idx="1203">
                  <c:v>63.769000000000013</c:v>
                </c:pt>
                <c:pt idx="1204">
                  <c:v>62.414999999999999</c:v>
                </c:pt>
                <c:pt idx="1205">
                  <c:v>65.480999999999995</c:v>
                </c:pt>
                <c:pt idx="1206">
                  <c:v>67.164000000000001</c:v>
                </c:pt>
                <c:pt idx="1207">
                  <c:v>65.453999999999994</c:v>
                </c:pt>
                <c:pt idx="1208">
                  <c:v>67.678999999999988</c:v>
                </c:pt>
                <c:pt idx="1209">
                  <c:v>68.807000000000002</c:v>
                </c:pt>
                <c:pt idx="1210">
                  <c:v>65.055999999999983</c:v>
                </c:pt>
                <c:pt idx="1211">
                  <c:v>69.08</c:v>
                </c:pt>
                <c:pt idx="1212">
                  <c:v>66.092000000000013</c:v>
                </c:pt>
                <c:pt idx="1213">
                  <c:v>59.524000000000001</c:v>
                </c:pt>
                <c:pt idx="1214">
                  <c:v>62.67</c:v>
                </c:pt>
                <c:pt idx="1215">
                  <c:v>65.384999999999991</c:v>
                </c:pt>
                <c:pt idx="1216">
                  <c:v>59.596000000000011</c:v>
                </c:pt>
                <c:pt idx="1217">
                  <c:v>66.006</c:v>
                </c:pt>
                <c:pt idx="1218">
                  <c:v>74.307999999999993</c:v>
                </c:pt>
                <c:pt idx="1219">
                  <c:v>64.691000000000003</c:v>
                </c:pt>
                <c:pt idx="1220">
                  <c:v>64.195999999999998</c:v>
                </c:pt>
                <c:pt idx="1221">
                  <c:v>52.993000000000002</c:v>
                </c:pt>
                <c:pt idx="1222">
                  <c:v>54.338000000000001</c:v>
                </c:pt>
                <c:pt idx="1223">
                  <c:v>57.488</c:v>
                </c:pt>
                <c:pt idx="1224">
                  <c:v>61.104000000000006</c:v>
                </c:pt>
                <c:pt idx="1225">
                  <c:v>57.015000000000001</c:v>
                </c:pt>
                <c:pt idx="1226">
                  <c:v>66.929000000000002</c:v>
                </c:pt>
                <c:pt idx="1227">
                  <c:v>72.754000000000005</c:v>
                </c:pt>
                <c:pt idx="1228">
                  <c:v>64.781999999999996</c:v>
                </c:pt>
                <c:pt idx="1229">
                  <c:v>60.034000000000006</c:v>
                </c:pt>
                <c:pt idx="1230">
                  <c:v>61.065000000000012</c:v>
                </c:pt>
                <c:pt idx="1231">
                  <c:v>62.575000000000003</c:v>
                </c:pt>
                <c:pt idx="1232">
                  <c:v>63.286000000000001</c:v>
                </c:pt>
                <c:pt idx="1233">
                  <c:v>59.649000000000001</c:v>
                </c:pt>
                <c:pt idx="1234">
                  <c:v>58.966000000000001</c:v>
                </c:pt>
                <c:pt idx="1235">
                  <c:v>68.577999999999989</c:v>
                </c:pt>
                <c:pt idx="1236">
                  <c:v>61.278000000000013</c:v>
                </c:pt>
                <c:pt idx="1237">
                  <c:v>64.001000000000005</c:v>
                </c:pt>
                <c:pt idx="1238">
                  <c:v>64.191999999999993</c:v>
                </c:pt>
                <c:pt idx="1239">
                  <c:v>56.849000000000004</c:v>
                </c:pt>
                <c:pt idx="1240">
                  <c:v>59.506</c:v>
                </c:pt>
                <c:pt idx="1241">
                  <c:v>61.292000000000023</c:v>
                </c:pt>
                <c:pt idx="1242">
                  <c:v>59.779000000000003</c:v>
                </c:pt>
                <c:pt idx="1243">
                  <c:v>56.117000000000004</c:v>
                </c:pt>
                <c:pt idx="1248">
                  <c:v>106.96899999999999</c:v>
                </c:pt>
                <c:pt idx="1249">
                  <c:v>93.221999999999994</c:v>
                </c:pt>
                <c:pt idx="1250">
                  <c:v>96.671999999999983</c:v>
                </c:pt>
                <c:pt idx="1251">
                  <c:v>92.486000000000004</c:v>
                </c:pt>
                <c:pt idx="1252">
                  <c:v>84.277000000000001</c:v>
                </c:pt>
                <c:pt idx="1253">
                  <c:v>86.6</c:v>
                </c:pt>
                <c:pt idx="1254">
                  <c:v>81.763999999999996</c:v>
                </c:pt>
                <c:pt idx="1255">
                  <c:v>78.748000000000005</c:v>
                </c:pt>
                <c:pt idx="1256">
                  <c:v>81.885999999999981</c:v>
                </c:pt>
                <c:pt idx="1257">
                  <c:v>81.228999999999999</c:v>
                </c:pt>
                <c:pt idx="1258">
                  <c:v>71.915999999999997</c:v>
                </c:pt>
                <c:pt idx="1259">
                  <c:v>76.242999999999995</c:v>
                </c:pt>
                <c:pt idx="1260">
                  <c:v>73.349999999999994</c:v>
                </c:pt>
                <c:pt idx="1261">
                  <c:v>73.174999999999983</c:v>
                </c:pt>
                <c:pt idx="1262">
                  <c:v>76.138999999999982</c:v>
                </c:pt>
                <c:pt idx="1263">
                  <c:v>71.760999999999996</c:v>
                </c:pt>
                <c:pt idx="1264">
                  <c:v>72.028999999999982</c:v>
                </c:pt>
                <c:pt idx="1265">
                  <c:v>73.244000000000042</c:v>
                </c:pt>
                <c:pt idx="1266">
                  <c:v>68.281999999999996</c:v>
                </c:pt>
                <c:pt idx="1267">
                  <c:v>69.563000000000002</c:v>
                </c:pt>
                <c:pt idx="1268">
                  <c:v>71.486999999999995</c:v>
                </c:pt>
                <c:pt idx="1269">
                  <c:v>69.638999999999982</c:v>
                </c:pt>
                <c:pt idx="1270">
                  <c:v>69.36</c:v>
                </c:pt>
                <c:pt idx="1271">
                  <c:v>77.92</c:v>
                </c:pt>
                <c:pt idx="1272">
                  <c:v>71.018000000000001</c:v>
                </c:pt>
                <c:pt idx="1273">
                  <c:v>68.486000000000004</c:v>
                </c:pt>
                <c:pt idx="1274">
                  <c:v>71.141999999999996</c:v>
                </c:pt>
                <c:pt idx="1275">
                  <c:v>71.114000000000004</c:v>
                </c:pt>
                <c:pt idx="1276">
                  <c:v>65.135999999999981</c:v>
                </c:pt>
                <c:pt idx="1277">
                  <c:v>70.527000000000001</c:v>
                </c:pt>
                <c:pt idx="1278">
                  <c:v>71.096000000000004</c:v>
                </c:pt>
                <c:pt idx="1279">
                  <c:v>68.093000000000004</c:v>
                </c:pt>
                <c:pt idx="1280">
                  <c:v>72.459999999999994</c:v>
                </c:pt>
                <c:pt idx="1281">
                  <c:v>72.075999999999979</c:v>
                </c:pt>
                <c:pt idx="1282">
                  <c:v>66.057999999999993</c:v>
                </c:pt>
                <c:pt idx="1283">
                  <c:v>70.786000000000001</c:v>
                </c:pt>
                <c:pt idx="1284">
                  <c:v>72.003</c:v>
                </c:pt>
                <c:pt idx="1285">
                  <c:v>65.403999999999996</c:v>
                </c:pt>
                <c:pt idx="1286">
                  <c:v>70.046999999999997</c:v>
                </c:pt>
                <c:pt idx="1287">
                  <c:v>70.915000000000006</c:v>
                </c:pt>
                <c:pt idx="1288">
                  <c:v>65.60199999999999</c:v>
                </c:pt>
                <c:pt idx="1289">
                  <c:v>75.248999999999995</c:v>
                </c:pt>
                <c:pt idx="1290">
                  <c:v>80.89</c:v>
                </c:pt>
                <c:pt idx="1291">
                  <c:v>78.326999999999998</c:v>
                </c:pt>
                <c:pt idx="1292">
                  <c:v>65.406000000000006</c:v>
                </c:pt>
                <c:pt idx="1293">
                  <c:v>63.274000000000001</c:v>
                </c:pt>
                <c:pt idx="1294">
                  <c:v>66.09</c:v>
                </c:pt>
                <c:pt idx="1295">
                  <c:v>69.187999999999988</c:v>
                </c:pt>
                <c:pt idx="1296">
                  <c:v>72.641999999999996</c:v>
                </c:pt>
                <c:pt idx="1297">
                  <c:v>75.318000000000012</c:v>
                </c:pt>
                <c:pt idx="1298">
                  <c:v>68.570999999999998</c:v>
                </c:pt>
                <c:pt idx="1299">
                  <c:v>64.952000000000012</c:v>
                </c:pt>
                <c:pt idx="1300">
                  <c:v>60.629000000000012</c:v>
                </c:pt>
                <c:pt idx="1301">
                  <c:v>66.06</c:v>
                </c:pt>
                <c:pt idx="1302">
                  <c:v>62.445</c:v>
                </c:pt>
                <c:pt idx="1303">
                  <c:v>68.949000000000026</c:v>
                </c:pt>
                <c:pt idx="1304">
                  <c:v>68.465999999999994</c:v>
                </c:pt>
                <c:pt idx="1305">
                  <c:v>75.637999999999991</c:v>
                </c:pt>
                <c:pt idx="1306">
                  <c:v>68.131999999999991</c:v>
                </c:pt>
                <c:pt idx="1307">
                  <c:v>75.757999999999996</c:v>
                </c:pt>
                <c:pt idx="1308">
                  <c:v>65.684999999999988</c:v>
                </c:pt>
                <c:pt idx="1309">
                  <c:v>65.503</c:v>
                </c:pt>
                <c:pt idx="1310">
                  <c:v>70.686999999999998</c:v>
                </c:pt>
                <c:pt idx="1311">
                  <c:v>67.655999999999963</c:v>
                </c:pt>
                <c:pt idx="1312">
                  <c:v>61.623000000000012</c:v>
                </c:pt>
                <c:pt idx="1313">
                  <c:v>71.525999999999982</c:v>
                </c:pt>
                <c:pt idx="1314">
                  <c:v>68.988</c:v>
                </c:pt>
                <c:pt idx="1315">
                  <c:v>67.495999999999995</c:v>
                </c:pt>
                <c:pt idx="1316">
                  <c:v>71.611000000000004</c:v>
                </c:pt>
                <c:pt idx="1317">
                  <c:v>72.777999999999992</c:v>
                </c:pt>
                <c:pt idx="1318">
                  <c:v>64.95</c:v>
                </c:pt>
                <c:pt idx="1319">
                  <c:v>65.284999999999997</c:v>
                </c:pt>
                <c:pt idx="1320">
                  <c:v>67.238</c:v>
                </c:pt>
                <c:pt idx="1321">
                  <c:v>72.192999999999998</c:v>
                </c:pt>
                <c:pt idx="1322">
                  <c:v>62.276000000000003</c:v>
                </c:pt>
                <c:pt idx="1323">
                  <c:v>65.066999999999993</c:v>
                </c:pt>
                <c:pt idx="1324">
                  <c:v>64.154999999999987</c:v>
                </c:pt>
                <c:pt idx="1325">
                  <c:v>73.625999999999962</c:v>
                </c:pt>
                <c:pt idx="1326">
                  <c:v>64.272999999999982</c:v>
                </c:pt>
                <c:pt idx="1331">
                  <c:v>103.477</c:v>
                </c:pt>
                <c:pt idx="1332">
                  <c:v>95.369</c:v>
                </c:pt>
                <c:pt idx="1333">
                  <c:v>96.233999999999995</c:v>
                </c:pt>
                <c:pt idx="1334">
                  <c:v>96.11</c:v>
                </c:pt>
                <c:pt idx="1335">
                  <c:v>93.911000000000044</c:v>
                </c:pt>
                <c:pt idx="1336">
                  <c:v>82.881999999999991</c:v>
                </c:pt>
                <c:pt idx="1337">
                  <c:v>88.85</c:v>
                </c:pt>
                <c:pt idx="1338">
                  <c:v>88.736000000000004</c:v>
                </c:pt>
                <c:pt idx="1339">
                  <c:v>79.989000000000004</c:v>
                </c:pt>
                <c:pt idx="1340">
                  <c:v>84.206999999999994</c:v>
                </c:pt>
                <c:pt idx="1341">
                  <c:v>76.39</c:v>
                </c:pt>
                <c:pt idx="1342">
                  <c:v>65.649000000000001</c:v>
                </c:pt>
                <c:pt idx="1343">
                  <c:v>71.756</c:v>
                </c:pt>
                <c:pt idx="1344">
                  <c:v>72.748999999999995</c:v>
                </c:pt>
                <c:pt idx="1345">
                  <c:v>69.154999999999987</c:v>
                </c:pt>
                <c:pt idx="1346">
                  <c:v>71.980999999999995</c:v>
                </c:pt>
                <c:pt idx="1347">
                  <c:v>77.376999999999981</c:v>
                </c:pt>
                <c:pt idx="1348">
                  <c:v>70.195999999999998</c:v>
                </c:pt>
                <c:pt idx="1349">
                  <c:v>72.988</c:v>
                </c:pt>
                <c:pt idx="1350">
                  <c:v>70.621999999999986</c:v>
                </c:pt>
                <c:pt idx="1351">
                  <c:v>74.624999999999986</c:v>
                </c:pt>
                <c:pt idx="1352">
                  <c:v>80.73</c:v>
                </c:pt>
                <c:pt idx="1353">
                  <c:v>74.472999999999999</c:v>
                </c:pt>
                <c:pt idx="1354">
                  <c:v>73.467000000000027</c:v>
                </c:pt>
                <c:pt idx="1355">
                  <c:v>73.787000000000006</c:v>
                </c:pt>
                <c:pt idx="1356">
                  <c:v>67.051999999999992</c:v>
                </c:pt>
                <c:pt idx="1357">
                  <c:v>68.277999999999992</c:v>
                </c:pt>
                <c:pt idx="1358">
                  <c:v>74.896000000000001</c:v>
                </c:pt>
                <c:pt idx="1359">
                  <c:v>72.910000000000025</c:v>
                </c:pt>
                <c:pt idx="1360">
                  <c:v>66.933999999999997</c:v>
                </c:pt>
                <c:pt idx="1361">
                  <c:v>74.230999999999995</c:v>
                </c:pt>
                <c:pt idx="1362">
                  <c:v>77.400999999999996</c:v>
                </c:pt>
                <c:pt idx="1363">
                  <c:v>73.821999999999989</c:v>
                </c:pt>
                <c:pt idx="1364">
                  <c:v>75.367000000000004</c:v>
                </c:pt>
                <c:pt idx="1365">
                  <c:v>70.783000000000001</c:v>
                </c:pt>
                <c:pt idx="1366">
                  <c:v>72.562000000000012</c:v>
                </c:pt>
                <c:pt idx="1367">
                  <c:v>75.837000000000003</c:v>
                </c:pt>
                <c:pt idx="1368">
                  <c:v>79.959000000000003</c:v>
                </c:pt>
                <c:pt idx="1369">
                  <c:v>72.616</c:v>
                </c:pt>
                <c:pt idx="1370">
                  <c:v>82.316999999999993</c:v>
                </c:pt>
                <c:pt idx="1371">
                  <c:v>86.51</c:v>
                </c:pt>
                <c:pt idx="1372">
                  <c:v>73.906999999999996</c:v>
                </c:pt>
                <c:pt idx="1373">
                  <c:v>71.816999999999993</c:v>
                </c:pt>
                <c:pt idx="1374">
                  <c:v>73.492000000000004</c:v>
                </c:pt>
                <c:pt idx="1375">
                  <c:v>69.440000000000026</c:v>
                </c:pt>
                <c:pt idx="1376">
                  <c:v>75.56</c:v>
                </c:pt>
                <c:pt idx="1377">
                  <c:v>75.61</c:v>
                </c:pt>
                <c:pt idx="1378">
                  <c:v>70.739999999999995</c:v>
                </c:pt>
                <c:pt idx="1379">
                  <c:v>83.733000000000004</c:v>
                </c:pt>
                <c:pt idx="1380">
                  <c:v>71.006</c:v>
                </c:pt>
                <c:pt idx="1381">
                  <c:v>75.071999999999989</c:v>
                </c:pt>
                <c:pt idx="1382">
                  <c:v>75.277999999999992</c:v>
                </c:pt>
                <c:pt idx="1383">
                  <c:v>68.093999999999994</c:v>
                </c:pt>
                <c:pt idx="1384">
                  <c:v>67.646000000000001</c:v>
                </c:pt>
                <c:pt idx="1385">
                  <c:v>72.438000000000002</c:v>
                </c:pt>
                <c:pt idx="1386">
                  <c:v>73.081000000000003</c:v>
                </c:pt>
                <c:pt idx="1387">
                  <c:v>68.649999999999991</c:v>
                </c:pt>
                <c:pt idx="1388">
                  <c:v>82.606999999999999</c:v>
                </c:pt>
                <c:pt idx="1389">
                  <c:v>83.028999999999982</c:v>
                </c:pt>
                <c:pt idx="1390">
                  <c:v>70.582999999999998</c:v>
                </c:pt>
                <c:pt idx="1391">
                  <c:v>72.745999999999995</c:v>
                </c:pt>
                <c:pt idx="1392">
                  <c:v>77.075999999999979</c:v>
                </c:pt>
                <c:pt idx="1393">
                  <c:v>67.815000000000012</c:v>
                </c:pt>
                <c:pt idx="1394">
                  <c:v>66.540000000000006</c:v>
                </c:pt>
                <c:pt idx="1395">
                  <c:v>68.051000000000002</c:v>
                </c:pt>
                <c:pt idx="1396">
                  <c:v>64.576999999999998</c:v>
                </c:pt>
                <c:pt idx="1397">
                  <c:v>79.744000000000042</c:v>
                </c:pt>
                <c:pt idx="1398">
                  <c:v>74.177999999999983</c:v>
                </c:pt>
                <c:pt idx="1399">
                  <c:v>66.131</c:v>
                </c:pt>
                <c:pt idx="1400">
                  <c:v>66.09</c:v>
                </c:pt>
                <c:pt idx="1401">
                  <c:v>64.691000000000003</c:v>
                </c:pt>
                <c:pt idx="1402">
                  <c:v>60</c:v>
                </c:pt>
                <c:pt idx="1403">
                  <c:v>67.646000000000001</c:v>
                </c:pt>
                <c:pt idx="1404">
                  <c:v>72.572999999999979</c:v>
                </c:pt>
                <c:pt idx="1405">
                  <c:v>66.062000000000012</c:v>
                </c:pt>
                <c:pt idx="1410">
                  <c:v>96.626999999999981</c:v>
                </c:pt>
                <c:pt idx="1411">
                  <c:v>91.718000000000004</c:v>
                </c:pt>
                <c:pt idx="1412">
                  <c:v>87.326999999999998</c:v>
                </c:pt>
                <c:pt idx="1413">
                  <c:v>88.015000000000001</c:v>
                </c:pt>
                <c:pt idx="1414">
                  <c:v>85.433999999999997</c:v>
                </c:pt>
                <c:pt idx="1415">
                  <c:v>82.25</c:v>
                </c:pt>
                <c:pt idx="1416">
                  <c:v>84.23</c:v>
                </c:pt>
                <c:pt idx="1417">
                  <c:v>86.937000000000026</c:v>
                </c:pt>
                <c:pt idx="1418">
                  <c:v>79.121999999999986</c:v>
                </c:pt>
                <c:pt idx="1419">
                  <c:v>61.137</c:v>
                </c:pt>
                <c:pt idx="1420">
                  <c:v>68.558999999999983</c:v>
                </c:pt>
                <c:pt idx="1421">
                  <c:v>68.331000000000003</c:v>
                </c:pt>
                <c:pt idx="1422">
                  <c:v>69.082999999999998</c:v>
                </c:pt>
                <c:pt idx="1423">
                  <c:v>66.402000000000001</c:v>
                </c:pt>
                <c:pt idx="1424">
                  <c:v>67.691000000000003</c:v>
                </c:pt>
                <c:pt idx="1425">
                  <c:v>72.387999999999991</c:v>
                </c:pt>
                <c:pt idx="1426">
                  <c:v>66.613</c:v>
                </c:pt>
                <c:pt idx="1427">
                  <c:v>63.413000000000004</c:v>
                </c:pt>
                <c:pt idx="1428">
                  <c:v>52.96</c:v>
                </c:pt>
                <c:pt idx="1429">
                  <c:v>64.14</c:v>
                </c:pt>
                <c:pt idx="1430">
                  <c:v>72.968999999999994</c:v>
                </c:pt>
                <c:pt idx="1431">
                  <c:v>63.355999999999995</c:v>
                </c:pt>
                <c:pt idx="1432">
                  <c:v>71.565000000000012</c:v>
                </c:pt>
                <c:pt idx="1433">
                  <c:v>67.28</c:v>
                </c:pt>
                <c:pt idx="1434">
                  <c:v>73.881999999999991</c:v>
                </c:pt>
                <c:pt idx="1435">
                  <c:v>68.235000000000014</c:v>
                </c:pt>
                <c:pt idx="1436">
                  <c:v>59.989000000000004</c:v>
                </c:pt>
                <c:pt idx="1437">
                  <c:v>66.200999999999993</c:v>
                </c:pt>
                <c:pt idx="1438">
                  <c:v>70.712000000000003</c:v>
                </c:pt>
                <c:pt idx="1439">
                  <c:v>70.061000000000007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061504"/>
        <c:axId val="33063680"/>
      </c:scatterChart>
      <c:valAx>
        <c:axId val="33061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h:mm:ss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63680"/>
        <c:crosses val="autoZero"/>
        <c:crossBetween val="midCat"/>
      </c:valAx>
      <c:valAx>
        <c:axId val="33063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Attenuation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615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79BDD-547B-41A0-946D-0FD80E4CA6FB}" type="datetimeFigureOut">
              <a:rPr lang="en-GB" smtClean="0"/>
              <a:pPr/>
              <a:t>29/01/2016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A0717-C487-4225-AD31-A62B4A7D3AC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5068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A0717-C487-4225-AD31-A62B4A7D3ACE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6752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0033-C2C5-4F75-AFE9-7CC6CA30A3B8}" type="datetimeFigureOut">
              <a:rPr lang="en-GB" smtClean="0"/>
              <a:pPr/>
              <a:t>29/01/2016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5D8B-5965-4A7A-B939-F95DECF66BF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0033-C2C5-4F75-AFE9-7CC6CA30A3B8}" type="datetimeFigureOut">
              <a:rPr lang="en-GB" smtClean="0"/>
              <a:pPr/>
              <a:t>29/01/2016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5D8B-5965-4A7A-B939-F95DECF66BF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0033-C2C5-4F75-AFE9-7CC6CA30A3B8}" type="datetimeFigureOut">
              <a:rPr lang="en-GB" smtClean="0"/>
              <a:pPr/>
              <a:t>29/01/2016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5D8B-5965-4A7A-B939-F95DECF66BF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0033-C2C5-4F75-AFE9-7CC6CA30A3B8}" type="datetimeFigureOut">
              <a:rPr lang="en-GB" smtClean="0"/>
              <a:pPr/>
              <a:t>29/01/2016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5D8B-5965-4A7A-B939-F95DECF66BF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0033-C2C5-4F75-AFE9-7CC6CA30A3B8}" type="datetimeFigureOut">
              <a:rPr lang="en-GB" smtClean="0"/>
              <a:pPr/>
              <a:t>29/01/2016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5D8B-5965-4A7A-B939-F95DECF66BF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0033-C2C5-4F75-AFE9-7CC6CA30A3B8}" type="datetimeFigureOut">
              <a:rPr lang="en-GB" smtClean="0"/>
              <a:pPr/>
              <a:t>29/01/2016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5D8B-5965-4A7A-B939-F95DECF66BF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0033-C2C5-4F75-AFE9-7CC6CA30A3B8}" type="datetimeFigureOut">
              <a:rPr lang="en-GB" smtClean="0"/>
              <a:pPr/>
              <a:t>29/01/2016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5D8B-5965-4A7A-B939-F95DECF66BF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0033-C2C5-4F75-AFE9-7CC6CA30A3B8}" type="datetimeFigureOut">
              <a:rPr lang="en-GB" smtClean="0"/>
              <a:pPr/>
              <a:t>29/01/2016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5D8B-5965-4A7A-B939-F95DECF66BF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0033-C2C5-4F75-AFE9-7CC6CA30A3B8}" type="datetimeFigureOut">
              <a:rPr lang="en-GB" smtClean="0"/>
              <a:pPr/>
              <a:t>29/01/2016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5D8B-5965-4A7A-B939-F95DECF66BF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0033-C2C5-4F75-AFE9-7CC6CA30A3B8}" type="datetimeFigureOut">
              <a:rPr lang="en-GB" smtClean="0"/>
              <a:pPr/>
              <a:t>29/01/2016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5D8B-5965-4A7A-B939-F95DECF66BF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0033-C2C5-4F75-AFE9-7CC6CA30A3B8}" type="datetimeFigureOut">
              <a:rPr lang="en-GB" smtClean="0"/>
              <a:pPr/>
              <a:t>29/01/2016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5D8B-5965-4A7A-B939-F95DECF66BF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50033-C2C5-4F75-AFE9-7CC6CA30A3B8}" type="datetimeFigureOut">
              <a:rPr lang="en-GB" smtClean="0"/>
              <a:pPr/>
              <a:t>29/01/2016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A5D8B-5965-4A7A-B939-F95DECF66BF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Londonair.org.uk/Research/tube_pm25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36512" y="2492896"/>
            <a:ext cx="9180512" cy="156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 anchor="t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3200" b="1" dirty="0" smtClean="0">
                <a:solidFill>
                  <a:srgbClr val="379F9C"/>
                </a:solidFill>
                <a:latin typeface="Arial" pitchFamily="34" charset="0"/>
                <a:ea typeface="Calibri" pitchFamily="-109" charset="0"/>
                <a:cs typeface="Arial" pitchFamily="34" charset="0"/>
              </a:rPr>
              <a:t>London Underground</a:t>
            </a:r>
          </a:p>
          <a:p>
            <a:pPr algn="ctr" eaLnBrk="0" hangingPunct="0"/>
            <a:r>
              <a:rPr lang="en-GB" sz="3200" b="1" dirty="0" smtClean="0">
                <a:solidFill>
                  <a:srgbClr val="379F9C"/>
                </a:solidFill>
                <a:latin typeface="Arial" pitchFamily="34" charset="0"/>
                <a:ea typeface="Calibri" pitchFamily="-109" charset="0"/>
                <a:cs typeface="Arial" pitchFamily="34" charset="0"/>
              </a:rPr>
              <a:t>Preliminary Results from Hampstead Measurement Campaign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3600297"/>
            <a:ext cx="9143999" cy="1556895"/>
          </a:xfrm>
          <a:prstGeom prst="rect">
            <a:avLst/>
          </a:prstGeom>
        </p:spPr>
        <p:txBody>
          <a:bodyPr lIns="91429" tIns="45715" rIns="91429" bIns="45715" anchor="t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endParaRPr lang="en-GB" sz="2400" b="1" dirty="0" smtClean="0">
              <a:solidFill>
                <a:srgbClr val="3F1E61"/>
              </a:solidFill>
              <a:latin typeface="Arial" pitchFamily="34" charset="0"/>
              <a:ea typeface="Arial" pitchFamily="-109" charset="0"/>
              <a:cs typeface="Arial" pitchFamily="34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GB" sz="2400" b="1" dirty="0" smtClean="0">
              <a:solidFill>
                <a:srgbClr val="3F1E61"/>
              </a:solidFill>
              <a:latin typeface="Arial" pitchFamily="34" charset="0"/>
              <a:ea typeface="Arial" pitchFamily="-109" charset="0"/>
              <a:cs typeface="Arial" pitchFamily="34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GB" sz="2400" b="1" dirty="0" smtClean="0">
                <a:solidFill>
                  <a:srgbClr val="3F1E61"/>
                </a:solidFill>
                <a:latin typeface="Arial" pitchFamily="34" charset="0"/>
                <a:ea typeface="Arial" pitchFamily="-109" charset="0"/>
                <a:cs typeface="Arial" pitchFamily="34" charset="0"/>
              </a:rPr>
              <a:t>Franklin Wilkins Building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GB" sz="2400" b="1" dirty="0" smtClean="0">
                <a:solidFill>
                  <a:srgbClr val="3F1E61"/>
                </a:solidFill>
                <a:latin typeface="Arial" pitchFamily="34" charset="0"/>
                <a:ea typeface="Arial" pitchFamily="-109" charset="0"/>
                <a:cs typeface="Arial" pitchFamily="34" charset="0"/>
              </a:rPr>
              <a:t>29</a:t>
            </a:r>
            <a:r>
              <a:rPr lang="en-GB" sz="2400" b="1" baseline="30000" dirty="0" smtClean="0">
                <a:solidFill>
                  <a:srgbClr val="3F1E61"/>
                </a:solidFill>
                <a:latin typeface="Arial" pitchFamily="34" charset="0"/>
                <a:ea typeface="Arial" pitchFamily="-109" charset="0"/>
                <a:cs typeface="Arial" pitchFamily="34" charset="0"/>
              </a:rPr>
              <a:t>th</a:t>
            </a:r>
            <a:r>
              <a:rPr lang="en-GB" sz="2400" b="1" dirty="0" smtClean="0">
                <a:solidFill>
                  <a:srgbClr val="3F1E61"/>
                </a:solidFill>
                <a:latin typeface="Arial" pitchFamily="34" charset="0"/>
                <a:ea typeface="Arial" pitchFamily="-109" charset="0"/>
                <a:cs typeface="Arial" pitchFamily="34" charset="0"/>
              </a:rPr>
              <a:t> January 2016</a:t>
            </a:r>
          </a:p>
          <a:p>
            <a:pPr lvl="0" algn="ctr">
              <a:spcBef>
                <a:spcPct val="0"/>
              </a:spcBef>
              <a:defRPr/>
            </a:pPr>
            <a:endParaRPr lang="en-GB" sz="2400" b="1" dirty="0" smtClean="0">
              <a:solidFill>
                <a:srgbClr val="3F1E61"/>
              </a:solidFill>
              <a:latin typeface="Arial" pitchFamily="34" charset="0"/>
              <a:ea typeface="Arial" pitchFamily="-109" charset="0"/>
              <a:cs typeface="Arial" pitchFamily="34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GB" sz="2400" b="1" dirty="0" smtClean="0">
                <a:solidFill>
                  <a:srgbClr val="3F1E61"/>
                </a:solidFill>
                <a:latin typeface="Arial" pitchFamily="34" charset="0"/>
                <a:ea typeface="Arial" pitchFamily="-109" charset="0"/>
                <a:cs typeface="Arial" pitchFamily="34" charset="0"/>
              </a:rPr>
              <a:t> </a:t>
            </a:r>
          </a:p>
          <a:p>
            <a:pPr lvl="0" algn="ctr">
              <a:spcBef>
                <a:spcPct val="0"/>
              </a:spcBef>
              <a:defRPr/>
            </a:pPr>
            <a:endParaRPr lang="en-GB" sz="2400" b="1" dirty="0" smtClean="0">
              <a:solidFill>
                <a:srgbClr val="3F1E61"/>
              </a:solidFill>
              <a:latin typeface="Arial" pitchFamily="34" charset="0"/>
              <a:ea typeface="Arial" pitchFamily="-109" charset="0"/>
              <a:cs typeface="Arial" pitchFamily="34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20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 descr="C:\Users\chs08\Desktop\MRC-PHE Centre for Environ and Health logo (draft3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851920" cy="1386330"/>
          </a:xfrm>
          <a:prstGeom prst="rect">
            <a:avLst/>
          </a:prstGeom>
          <a:noFill/>
        </p:spPr>
      </p:pic>
      <p:pic>
        <p:nvPicPr>
          <p:cNvPr id="6" name="Picture 1" descr="Z:\ADMIN\KCL Logos &amp; Templates\logos\King's box red pin rgb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84504" y="44624"/>
            <a:ext cx="1524000" cy="116128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0" y="630932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www.environment-health.ac.uk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advTm="145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SPlot_Dusttra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371" y="3683977"/>
            <a:ext cx="9000000" cy="3000000"/>
          </a:xfrm>
          <a:prstGeom prst="rect">
            <a:avLst/>
          </a:prstGeom>
        </p:spPr>
      </p:pic>
      <p:pic>
        <p:nvPicPr>
          <p:cNvPr id="4" name="Picture 3" descr="TSPlot_Referen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254" y="116632"/>
            <a:ext cx="9000000" cy="300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S_PM2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254" y="116632"/>
            <a:ext cx="9000000" cy="3000000"/>
          </a:xfrm>
          <a:prstGeom prst="rect">
            <a:avLst/>
          </a:prstGeom>
        </p:spPr>
      </p:pic>
      <p:pic>
        <p:nvPicPr>
          <p:cNvPr id="7" name="Picture 6" descr="TS_TS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504" y="3669360"/>
            <a:ext cx="9000000" cy="300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M25Scat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1557272"/>
            <a:ext cx="4320000" cy="4320000"/>
          </a:xfrm>
          <a:prstGeom prst="rect">
            <a:avLst/>
          </a:prstGeom>
        </p:spPr>
      </p:pic>
      <p:pic>
        <p:nvPicPr>
          <p:cNvPr id="5" name="Picture 4" descr="TSPScat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480" y="1557272"/>
            <a:ext cx="4320000" cy="4320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Regression Analysis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Aethalometer (7 wavelength)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8517" y="2398658"/>
            <a:ext cx="3609978" cy="3075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27075" y="2893151"/>
            <a:ext cx="4668946" cy="270186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3600" dirty="0">
                <a:solidFill>
                  <a:schemeClr val="accent5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Seven </a:t>
            </a:r>
            <a:r>
              <a:rPr lang="en-GB" sz="3600" dirty="0" smtClean="0">
                <a:solidFill>
                  <a:schemeClr val="accent5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wavelengths </a:t>
            </a:r>
            <a:r>
              <a:rPr lang="en-GB" sz="3600" dirty="0">
                <a:solidFill>
                  <a:schemeClr val="accent5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aethalometer</a:t>
            </a:r>
          </a:p>
        </p:txBody>
      </p:sp>
    </p:spTree>
    <p:extLst>
      <p:ext uri="{BB962C8B-B14F-4D97-AF65-F5344CB8AC3E}">
        <p14:creationId xmlns:p14="http://schemas.microsoft.com/office/powerpoint/2010/main" val="795060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1923593"/>
              </p:ext>
            </p:extLst>
          </p:nvPr>
        </p:nvGraphicFramePr>
        <p:xfrm>
          <a:off x="1169575" y="1085088"/>
          <a:ext cx="6749129" cy="4840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6084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Laboratory measurements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0"/>
            <a:ext cx="61722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3600" dirty="0">
                <a:solidFill>
                  <a:schemeClr val="accent5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Sunset ECOC instrument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25298" y="1628802"/>
            <a:ext cx="4693404" cy="448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1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512" y="2097025"/>
            <a:ext cx="7214616" cy="462087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486625" y="4344209"/>
            <a:ext cx="1114425" cy="276999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1200" dirty="0"/>
              <a:t>FID Signal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8377" y="41376"/>
            <a:ext cx="61722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3600" dirty="0">
                <a:solidFill>
                  <a:schemeClr val="accent5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Thermogram</a:t>
            </a:r>
          </a:p>
        </p:txBody>
      </p:sp>
    </p:spTree>
    <p:extLst>
      <p:ext uri="{BB962C8B-B14F-4D97-AF65-F5344CB8AC3E}">
        <p14:creationId xmlns:p14="http://schemas.microsoft.com/office/powerpoint/2010/main" val="39828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Elemental analysis (ICP-MS)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What additional elements do we measure?</a:t>
            </a:r>
            <a:endParaRPr lang="en-GB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626" y="1600200"/>
            <a:ext cx="306574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Background</a:t>
            </a:r>
          </a:p>
          <a:p>
            <a:r>
              <a:rPr lang="en-GB" dirty="0" smtClean="0"/>
              <a:t>Analysis results so far</a:t>
            </a:r>
          </a:p>
          <a:p>
            <a:pPr lvl="1"/>
            <a:r>
              <a:rPr lang="en-GB" dirty="0" smtClean="0"/>
              <a:t>Mass</a:t>
            </a:r>
          </a:p>
          <a:p>
            <a:pPr lvl="1"/>
            <a:r>
              <a:rPr lang="en-GB" dirty="0" smtClean="0"/>
              <a:t>Aethalometer</a:t>
            </a:r>
          </a:p>
          <a:p>
            <a:pPr lvl="1"/>
            <a:r>
              <a:rPr lang="en-GB" dirty="0" smtClean="0"/>
              <a:t>Laboratory Measurements</a:t>
            </a:r>
          </a:p>
          <a:p>
            <a:pPr lvl="2"/>
            <a:r>
              <a:rPr lang="en-GB" dirty="0" smtClean="0"/>
              <a:t>EC/OC</a:t>
            </a:r>
          </a:p>
          <a:p>
            <a:pPr lvl="2"/>
            <a:r>
              <a:rPr lang="en-GB" dirty="0" smtClean="0"/>
              <a:t>Elemental analysis (ICP-MS)</a:t>
            </a:r>
          </a:p>
          <a:p>
            <a:pPr lvl="1"/>
            <a:r>
              <a:rPr lang="en-GB" dirty="0" smtClean="0"/>
              <a:t>Personal Exposure</a:t>
            </a:r>
          </a:p>
          <a:p>
            <a:r>
              <a:rPr lang="en-GB" dirty="0" smtClean="0"/>
              <a:t>Planned outputs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PERSONAL EXPOSURE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792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GB" sz="3600" dirty="0" err="1" smtClean="0">
                <a:solidFill>
                  <a:schemeClr val="accent5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Microaeth</a:t>
            </a:r>
            <a:r>
              <a:rPr lang="en-GB" sz="3600" dirty="0" smtClean="0">
                <a:solidFill>
                  <a:schemeClr val="accent5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(Black), Particle Number Counter, </a:t>
            </a:r>
            <a:r>
              <a:rPr lang="en-GB" sz="3600" dirty="0" err="1" smtClean="0">
                <a:solidFill>
                  <a:schemeClr val="accent5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Sidepak</a:t>
            </a:r>
            <a:r>
              <a:rPr lang="en-GB" sz="3600" dirty="0" smtClean="0">
                <a:solidFill>
                  <a:schemeClr val="accent5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(Pm2.5</a:t>
            </a:r>
            <a:endParaRPr lang="en-GB" sz="3600" dirty="0">
              <a:solidFill>
                <a:schemeClr val="accent5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026" name="Picture 2" descr="https://aethlabs.com/sites/all/content/microaeth/BlackCarbonMonitor-22-crop-3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2952750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aerasense.com/content/Philips%20NanoTracer%20200x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70195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tsi.com/uploadedImages/_Site_Root/Products/Aerosol_Monitors/Other/AM51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077072"/>
            <a:ext cx="276225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250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Monitoring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483" y="1794386"/>
            <a:ext cx="3327340" cy="3289384"/>
          </a:xfrm>
          <a:prstGeom prst="rect">
            <a:avLst/>
          </a:prstGeom>
        </p:spPr>
      </p:pic>
      <p:pic>
        <p:nvPicPr>
          <p:cNvPr id="5" name="Picture 4" descr="https://lh6.googleusercontent.com/-s7NdbxhriQQ/VSG-bEIK8CI/AAAAAAAAqVc/seyE43pGTkk/w1107-h821-no/IMG_20150303_11523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7" y="1774230"/>
            <a:ext cx="3324350" cy="328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910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444439"/>
              </p:ext>
            </p:extLst>
          </p:nvPr>
        </p:nvGraphicFramePr>
        <p:xfrm>
          <a:off x="611560" y="1052736"/>
          <a:ext cx="777340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351"/>
                <a:gridCol w="1943351"/>
                <a:gridCol w="1943351"/>
                <a:gridCol w="1943351"/>
              </a:tblGrid>
              <a:tr h="350463">
                <a:tc>
                  <a:txBody>
                    <a:bodyPr/>
                    <a:lstStyle/>
                    <a:p>
                      <a:r>
                        <a:rPr lang="en-GB" dirty="0" smtClean="0"/>
                        <a:t>Line</a:t>
                      </a:r>
                      <a:endParaRPr lang="en-GB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Start</a:t>
                      </a:r>
                      <a:endParaRPr lang="en-GB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End</a:t>
                      </a:r>
                      <a:endParaRPr lang="en-GB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Duration</a:t>
                      </a:r>
                      <a:endParaRPr lang="en-GB" dirty="0"/>
                    </a:p>
                  </a:txBody>
                  <a:tcPr marL="68580" marR="68580"/>
                </a:tc>
              </a:tr>
              <a:tr h="350463">
                <a:tc>
                  <a:txBody>
                    <a:bodyPr/>
                    <a:lstStyle/>
                    <a:p>
                      <a:r>
                        <a:rPr lang="en-GB" dirty="0" smtClean="0"/>
                        <a:t>Victoria</a:t>
                      </a:r>
                      <a:endParaRPr lang="en-GB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2014-12-08</a:t>
                      </a:r>
                      <a:r>
                        <a:rPr lang="en-GB" sz="1600" baseline="0" dirty="0" smtClean="0"/>
                        <a:t> 09:03</a:t>
                      </a:r>
                      <a:endParaRPr lang="en-GB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2014-12-08</a:t>
                      </a:r>
                      <a:r>
                        <a:rPr lang="en-GB" sz="1600" baseline="0" dirty="0" smtClean="0"/>
                        <a:t> 10:40</a:t>
                      </a:r>
                      <a:endParaRPr lang="en-GB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97 minutes</a:t>
                      </a:r>
                      <a:endParaRPr lang="en-GB" sz="1600" dirty="0"/>
                    </a:p>
                  </a:txBody>
                  <a:tcPr marL="68580" marR="68580"/>
                </a:tc>
              </a:tr>
              <a:tr h="350463">
                <a:tc>
                  <a:txBody>
                    <a:bodyPr/>
                    <a:lstStyle/>
                    <a:p>
                      <a:r>
                        <a:rPr lang="en-GB" dirty="0" smtClean="0"/>
                        <a:t>Circle</a:t>
                      </a:r>
                      <a:endParaRPr lang="en-GB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GB" sz="1600" smtClean="0"/>
                        <a:t>2014-12-10 10:47</a:t>
                      </a:r>
                      <a:endParaRPr lang="en-GB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2014-12-10 13:27</a:t>
                      </a:r>
                      <a:endParaRPr lang="en-GB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160 minutes</a:t>
                      </a:r>
                      <a:endParaRPr lang="en-GB" sz="1600" dirty="0"/>
                    </a:p>
                  </a:txBody>
                  <a:tcPr marL="68580" marR="68580"/>
                </a:tc>
              </a:tr>
              <a:tr h="350463">
                <a:tc>
                  <a:txBody>
                    <a:bodyPr/>
                    <a:lstStyle/>
                    <a:p>
                      <a:r>
                        <a:rPr lang="en-GB" dirty="0" smtClean="0"/>
                        <a:t>Northern</a:t>
                      </a:r>
                      <a:endParaRPr lang="en-GB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GB" sz="1600" smtClean="0"/>
                        <a:t>2014-12-16 08:07</a:t>
                      </a:r>
                      <a:endParaRPr lang="en-GB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2014-12-16 12:13</a:t>
                      </a:r>
                      <a:endParaRPr lang="en-GB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246 minutes</a:t>
                      </a:r>
                      <a:endParaRPr lang="en-GB" sz="1600" dirty="0"/>
                    </a:p>
                  </a:txBody>
                  <a:tcPr marL="68580" marR="68580"/>
                </a:tc>
              </a:tr>
              <a:tr h="350463">
                <a:tc>
                  <a:txBody>
                    <a:bodyPr/>
                    <a:lstStyle/>
                    <a:p>
                      <a:r>
                        <a:rPr lang="en-GB" dirty="0" smtClean="0"/>
                        <a:t>Bakerloo</a:t>
                      </a:r>
                      <a:endParaRPr lang="en-GB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GB" sz="1600" smtClean="0"/>
                        <a:t>2015-02-04 08:07</a:t>
                      </a:r>
                      <a:endParaRPr lang="en-GB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2015-02-04 10:03</a:t>
                      </a:r>
                      <a:endParaRPr lang="en-GB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116 minutes</a:t>
                      </a:r>
                      <a:endParaRPr lang="en-GB" sz="1600" dirty="0"/>
                    </a:p>
                  </a:txBody>
                  <a:tcPr marL="68580" marR="68580"/>
                </a:tc>
              </a:tr>
              <a:tr h="350463">
                <a:tc>
                  <a:txBody>
                    <a:bodyPr/>
                    <a:lstStyle/>
                    <a:p>
                      <a:r>
                        <a:rPr lang="en-GB" dirty="0" smtClean="0"/>
                        <a:t>Jubilee</a:t>
                      </a:r>
                      <a:endParaRPr lang="en-GB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GB" sz="1600" smtClean="0"/>
                        <a:t>2015-02-17 09:40</a:t>
                      </a:r>
                      <a:endParaRPr lang="en-GB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2015-02-17 13:53</a:t>
                      </a:r>
                      <a:endParaRPr lang="en-GB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253 minutes</a:t>
                      </a:r>
                      <a:endParaRPr lang="en-GB" sz="1600" dirty="0"/>
                    </a:p>
                  </a:txBody>
                  <a:tcPr marL="68580" marR="68580"/>
                </a:tc>
              </a:tr>
              <a:tr h="350463">
                <a:tc>
                  <a:txBody>
                    <a:bodyPr/>
                    <a:lstStyle/>
                    <a:p>
                      <a:r>
                        <a:rPr lang="en-GB" dirty="0" smtClean="0"/>
                        <a:t>District</a:t>
                      </a:r>
                      <a:endParaRPr lang="en-GB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GB" sz="1600" smtClean="0"/>
                        <a:t>2015-03-03 10:07</a:t>
                      </a:r>
                      <a:endParaRPr lang="en-GB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2015-03-03 13:28</a:t>
                      </a:r>
                      <a:endParaRPr lang="en-GB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201 minutes</a:t>
                      </a:r>
                      <a:endParaRPr lang="en-GB" sz="1600" dirty="0"/>
                    </a:p>
                  </a:txBody>
                  <a:tcPr marL="68580" marR="68580"/>
                </a:tc>
              </a:tr>
              <a:tr h="350463">
                <a:tc>
                  <a:txBody>
                    <a:bodyPr/>
                    <a:lstStyle/>
                    <a:p>
                      <a:r>
                        <a:rPr lang="en-GB" dirty="0" smtClean="0"/>
                        <a:t>Piccadilly</a:t>
                      </a:r>
                      <a:endParaRPr lang="en-GB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GB" sz="1600" smtClean="0"/>
                        <a:t>2015-03-17 09:25</a:t>
                      </a:r>
                      <a:endParaRPr lang="en-GB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2015-03-17 12:50</a:t>
                      </a:r>
                      <a:endParaRPr lang="en-GB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205 minutes</a:t>
                      </a:r>
                      <a:endParaRPr lang="en-GB" sz="1600" dirty="0"/>
                    </a:p>
                  </a:txBody>
                  <a:tcPr marL="68580" marR="68580"/>
                </a:tc>
              </a:tr>
              <a:tr h="613311">
                <a:tc>
                  <a:txBody>
                    <a:bodyPr/>
                    <a:lstStyle/>
                    <a:p>
                      <a:r>
                        <a:rPr lang="en-GB" dirty="0" smtClean="0"/>
                        <a:t>Docklands</a:t>
                      </a:r>
                      <a:r>
                        <a:rPr lang="en-GB" baseline="0" dirty="0" smtClean="0"/>
                        <a:t> Light Railway</a:t>
                      </a:r>
                      <a:endParaRPr lang="en-GB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GB" sz="1600" smtClean="0"/>
                        <a:t>2015-04-01 10:17</a:t>
                      </a:r>
                      <a:endParaRPr lang="en-GB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2015-04-01 14:35</a:t>
                      </a:r>
                      <a:endParaRPr lang="en-GB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258 minutes</a:t>
                      </a:r>
                      <a:endParaRPr lang="en-GB" sz="1600" dirty="0"/>
                    </a:p>
                  </a:txBody>
                  <a:tcPr marL="68580" marR="68580"/>
                </a:tc>
              </a:tr>
              <a:tr h="350463">
                <a:tc>
                  <a:txBody>
                    <a:bodyPr/>
                    <a:lstStyle/>
                    <a:p>
                      <a:r>
                        <a:rPr lang="en-GB" dirty="0" smtClean="0"/>
                        <a:t>Metropolitan</a:t>
                      </a:r>
                      <a:endParaRPr lang="en-GB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2015-04-09 08:15</a:t>
                      </a:r>
                      <a:endParaRPr lang="en-GB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2015-04-09 12:30</a:t>
                      </a:r>
                      <a:endParaRPr lang="en-GB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255 minutes</a:t>
                      </a:r>
                      <a:endParaRPr lang="en-GB" sz="1600" dirty="0"/>
                    </a:p>
                  </a:txBody>
                  <a:tcPr marL="68580" marR="68580"/>
                </a:tc>
              </a:tr>
              <a:tr h="350463">
                <a:tc>
                  <a:txBody>
                    <a:bodyPr/>
                    <a:lstStyle/>
                    <a:p>
                      <a:r>
                        <a:rPr lang="en-GB" dirty="0" smtClean="0"/>
                        <a:t>Central</a:t>
                      </a:r>
                      <a:endParaRPr lang="en-GB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2015-04-22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dirty="0" smtClean="0"/>
                        <a:t>09:56</a:t>
                      </a:r>
                      <a:endParaRPr lang="en-GB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2015-04-22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dirty="0" smtClean="0"/>
                        <a:t>13:36</a:t>
                      </a:r>
                      <a:endParaRPr lang="en-GB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222 minutes</a:t>
                      </a:r>
                      <a:endParaRPr lang="en-GB" sz="1600" dirty="0"/>
                    </a:p>
                  </a:txBody>
                  <a:tcPr marL="68580" marR="68580"/>
                </a:tc>
              </a:tr>
              <a:tr h="36358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Total</a:t>
                      </a:r>
                      <a:endParaRPr lang="en-GB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GB" sz="1600" baseline="0" dirty="0" smtClean="0"/>
                        <a:t>34 hours</a:t>
                      </a:r>
                      <a:endParaRPr lang="en-GB" sz="1600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589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98847"/>
              </p:ext>
            </p:extLst>
          </p:nvPr>
        </p:nvGraphicFramePr>
        <p:xfrm>
          <a:off x="251520" y="476672"/>
          <a:ext cx="8640960" cy="612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Acrobat Document" r:id="rId3" imgW="8000797" imgH="5667300" progId="AcroExch.Document.11">
                  <p:embed/>
                </p:oleObj>
              </mc:Choice>
              <mc:Fallback>
                <p:oleObj name="Acrobat Document" r:id="rId3" imgW="8000797" imgH="566730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520" y="476672"/>
                        <a:ext cx="8640960" cy="6120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2957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189934"/>
              </p:ext>
            </p:extLst>
          </p:nvPr>
        </p:nvGraphicFramePr>
        <p:xfrm>
          <a:off x="251520" y="404664"/>
          <a:ext cx="8568952" cy="6069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Acrobat Document" r:id="rId3" imgW="8000797" imgH="5667300" progId="AcroExch.Document.11">
                  <p:embed/>
                </p:oleObj>
              </mc:Choice>
              <mc:Fallback>
                <p:oleObj name="Acrobat Document" r:id="rId3" imgW="8000797" imgH="566730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520" y="404664"/>
                        <a:ext cx="8568952" cy="60696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9298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465680"/>
              </p:ext>
            </p:extLst>
          </p:nvPr>
        </p:nvGraphicFramePr>
        <p:xfrm>
          <a:off x="251520" y="497929"/>
          <a:ext cx="8509292" cy="6027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Acrobat Document" r:id="rId3" imgW="8000797" imgH="5667300" progId="AcroExch.Document.11">
                  <p:embed/>
                </p:oleObj>
              </mc:Choice>
              <mc:Fallback>
                <p:oleObj name="Acrobat Document" r:id="rId3" imgW="8000797" imgH="566730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520" y="497929"/>
                        <a:ext cx="8509292" cy="6027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2957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Spatial variation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1967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hlinkClick r:id="rId2" action="ppaction://hlinkfile"/>
              </a:rPr>
              <a:t>Londonair.org.uk/Research/tube_pm25</a:t>
            </a:r>
            <a:r>
              <a:rPr lang="en-GB" dirty="0" smtClean="0">
                <a:hlinkClick r:id="rId2" action="ppaction://hlinkfile"/>
              </a:rPr>
              <a:t>/</a:t>
            </a:r>
            <a:endParaRPr lang="en-GB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287" y="1566084"/>
            <a:ext cx="5573417" cy="49360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95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Increasing number of small personal exposure monitors available to public and in use for screening by LU</a:t>
            </a:r>
          </a:p>
          <a:p>
            <a:r>
              <a:rPr lang="en-GB" dirty="0" smtClean="0"/>
              <a:t>Monitors calibrated for ambient environment which has substantially different PM size, density and chemical composition</a:t>
            </a:r>
          </a:p>
          <a:p>
            <a:r>
              <a:rPr lang="en-GB" dirty="0" smtClean="0"/>
              <a:t>Lead to misinterpretation of data  </a:t>
            </a:r>
          </a:p>
          <a:p>
            <a:r>
              <a:rPr lang="en-GB" dirty="0" smtClean="0"/>
              <a:t>Previous measurements</a:t>
            </a:r>
          </a:p>
          <a:p>
            <a:pPr lvl="1"/>
            <a:r>
              <a:rPr lang="en-GB" dirty="0" smtClean="0"/>
              <a:t>IOM report (2003)</a:t>
            </a:r>
          </a:p>
          <a:p>
            <a:pPr lvl="1"/>
            <a:r>
              <a:rPr lang="en-GB" dirty="0" smtClean="0"/>
              <a:t>130-480 </a:t>
            </a:r>
            <a:r>
              <a:rPr lang="en-GB" dirty="0" smtClean="0">
                <a:latin typeface="Calibri"/>
                <a:cs typeface="Calibri"/>
              </a:rPr>
              <a:t>µ</a:t>
            </a:r>
            <a:r>
              <a:rPr lang="en-GB" dirty="0" smtClean="0"/>
              <a:t>gm-3</a:t>
            </a:r>
          </a:p>
          <a:p>
            <a:pPr lvl="1"/>
            <a:r>
              <a:rPr lang="en-GB" dirty="0" smtClean="0"/>
              <a:t>90% Fe</a:t>
            </a:r>
          </a:p>
        </p:txBody>
      </p:sp>
    </p:spTree>
    <p:extLst>
      <p:ext uri="{BB962C8B-B14F-4D97-AF65-F5344CB8AC3E}">
        <p14:creationId xmlns:p14="http://schemas.microsoft.com/office/powerpoint/2010/main" val="325921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Aims and Outputs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Develop scaling factor for personal exposure PM measurements (TSI </a:t>
            </a:r>
            <a:r>
              <a:rPr lang="en-GB" dirty="0" err="1" smtClean="0"/>
              <a:t>Sidepak</a:t>
            </a:r>
            <a:r>
              <a:rPr lang="en-GB" dirty="0" smtClean="0"/>
              <a:t>)</a:t>
            </a:r>
          </a:p>
          <a:p>
            <a:r>
              <a:rPr lang="en-GB" dirty="0" smtClean="0"/>
              <a:t>Develop scaling factor for LU’s TSI </a:t>
            </a:r>
            <a:r>
              <a:rPr lang="en-GB" dirty="0" err="1" smtClean="0"/>
              <a:t>Dusttrak</a:t>
            </a:r>
            <a:endParaRPr lang="en-GB" dirty="0" smtClean="0"/>
          </a:p>
          <a:p>
            <a:r>
              <a:rPr lang="en-GB" dirty="0" smtClean="0"/>
              <a:t>Improve understanding of response of micro Aethalometer on LU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Higher time resolution reference measurements for PM mass</a:t>
            </a:r>
          </a:p>
          <a:p>
            <a:r>
              <a:rPr lang="en-GB" dirty="0" smtClean="0"/>
              <a:t>High time resolution measurements of elemental composition (C, Fe)</a:t>
            </a:r>
          </a:p>
          <a:p>
            <a:r>
              <a:rPr lang="en-GB" dirty="0" smtClean="0"/>
              <a:t>Higher quality measurements of black carbon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512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Size fraction and time resolution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Size fraction</a:t>
            </a:r>
          </a:p>
          <a:p>
            <a:pPr lvl="1"/>
            <a:r>
              <a:rPr lang="en-GB" dirty="0" smtClean="0"/>
              <a:t>Needed to measure PM</a:t>
            </a:r>
            <a:r>
              <a:rPr lang="en-GB" baseline="-25000" dirty="0" smtClean="0"/>
              <a:t>2.5</a:t>
            </a:r>
            <a:r>
              <a:rPr lang="en-GB" dirty="0" smtClean="0"/>
              <a:t> for comparison to personal exposure monitors</a:t>
            </a:r>
          </a:p>
          <a:p>
            <a:pPr lvl="1"/>
            <a:r>
              <a:rPr lang="en-GB" dirty="0" smtClean="0"/>
              <a:t>Routine black carbon measurements made in PM</a:t>
            </a:r>
            <a:r>
              <a:rPr lang="en-GB" baseline="-25000" dirty="0" smtClean="0"/>
              <a:t>2.5</a:t>
            </a:r>
          </a:p>
          <a:p>
            <a:pPr lvl="1"/>
            <a:r>
              <a:rPr lang="en-GB" dirty="0" smtClean="0"/>
              <a:t>Advantageous to measure a coarser size fraction to provide</a:t>
            </a:r>
          </a:p>
          <a:p>
            <a:pPr lvl="2"/>
            <a:r>
              <a:rPr lang="en-GB" dirty="0" smtClean="0"/>
              <a:t>Additional scaling factor for </a:t>
            </a:r>
            <a:r>
              <a:rPr lang="en-GB" dirty="0" err="1" smtClean="0"/>
              <a:t>Dusttrak</a:t>
            </a:r>
            <a:endParaRPr lang="en-GB" dirty="0" smtClean="0"/>
          </a:p>
          <a:p>
            <a:pPr lvl="2"/>
            <a:r>
              <a:rPr lang="en-GB" dirty="0" smtClean="0"/>
              <a:t>Information on size distribution of PM</a:t>
            </a:r>
          </a:p>
          <a:p>
            <a:pPr lvl="2"/>
            <a:r>
              <a:rPr lang="en-GB" dirty="0" smtClean="0"/>
              <a:t>Only had TSP inlet available for </a:t>
            </a:r>
            <a:r>
              <a:rPr lang="en-GB" dirty="0" err="1" smtClean="0"/>
              <a:t>aethalometer</a:t>
            </a:r>
            <a:endParaRPr lang="en-GB" dirty="0" smtClean="0"/>
          </a:p>
          <a:p>
            <a:pPr lvl="1"/>
            <a:r>
              <a:rPr lang="en-GB" dirty="0" smtClean="0"/>
              <a:t>Measurements undertaken in PM</a:t>
            </a:r>
            <a:r>
              <a:rPr lang="en-GB" baseline="-25000" dirty="0" smtClean="0"/>
              <a:t>2.5</a:t>
            </a:r>
            <a:r>
              <a:rPr lang="en-GB" dirty="0" smtClean="0"/>
              <a:t> and TSP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Time resolution for filter analysis</a:t>
            </a:r>
          </a:p>
          <a:p>
            <a:pPr lvl="1"/>
            <a:r>
              <a:rPr lang="en-GB" dirty="0" smtClean="0"/>
              <a:t>Concentrations expected to be low overnight and high during the day</a:t>
            </a:r>
          </a:p>
          <a:p>
            <a:pPr lvl="1"/>
            <a:r>
              <a:rPr lang="en-GB" dirty="0" smtClean="0"/>
              <a:t>Needed to be high enough to capture range in concentration</a:t>
            </a:r>
          </a:p>
          <a:p>
            <a:pPr lvl="1"/>
            <a:r>
              <a:rPr lang="en-GB" dirty="0" smtClean="0"/>
              <a:t>Sample had to be long enough to be above limit of detection</a:t>
            </a:r>
          </a:p>
          <a:p>
            <a:pPr lvl="1"/>
            <a:r>
              <a:rPr lang="en-GB" dirty="0"/>
              <a:t>4</a:t>
            </a:r>
            <a:r>
              <a:rPr lang="en-GB" dirty="0" smtClean="0"/>
              <a:t> hour samples chosen as a compromise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96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Outline – Plan A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Mass measurements</a:t>
            </a:r>
          </a:p>
          <a:p>
            <a:pPr lvl="1"/>
            <a:r>
              <a:rPr lang="en-GB" dirty="0" smtClean="0"/>
              <a:t>Filters using </a:t>
            </a:r>
            <a:r>
              <a:rPr lang="en-GB" dirty="0" err="1" smtClean="0"/>
              <a:t>Partisol</a:t>
            </a:r>
            <a:r>
              <a:rPr lang="en-GB" dirty="0" smtClean="0"/>
              <a:t> 2025</a:t>
            </a:r>
          </a:p>
          <a:p>
            <a:r>
              <a:rPr lang="en-GB" dirty="0" smtClean="0"/>
              <a:t>Personal Monitors</a:t>
            </a:r>
          </a:p>
          <a:p>
            <a:pPr lvl="1"/>
            <a:r>
              <a:rPr lang="en-GB" dirty="0" smtClean="0"/>
              <a:t>TSI </a:t>
            </a:r>
            <a:r>
              <a:rPr lang="en-GB" dirty="0" err="1" smtClean="0"/>
              <a:t>Dusttrak</a:t>
            </a:r>
            <a:endParaRPr lang="en-GB" dirty="0" smtClean="0"/>
          </a:p>
          <a:p>
            <a:pPr lvl="1"/>
            <a:r>
              <a:rPr lang="en-GB" dirty="0" smtClean="0"/>
              <a:t>TSI </a:t>
            </a:r>
            <a:r>
              <a:rPr lang="en-GB" dirty="0" err="1" smtClean="0"/>
              <a:t>Sidepak</a:t>
            </a:r>
            <a:endParaRPr lang="en-GB" dirty="0" smtClean="0"/>
          </a:p>
          <a:p>
            <a:pPr lvl="1"/>
            <a:r>
              <a:rPr lang="en-GB" dirty="0" smtClean="0"/>
              <a:t>Micro-Aethalometer</a:t>
            </a:r>
          </a:p>
          <a:p>
            <a:r>
              <a:rPr lang="en-GB" dirty="0"/>
              <a:t>Black Carbon</a:t>
            </a:r>
          </a:p>
          <a:p>
            <a:pPr lvl="1"/>
            <a:r>
              <a:rPr lang="en-GB" dirty="0"/>
              <a:t>Magee 7 wave length Aethalometer</a:t>
            </a:r>
          </a:p>
          <a:p>
            <a:r>
              <a:rPr lang="en-GB" dirty="0" smtClean="0"/>
              <a:t>Elemental and organic carbon</a:t>
            </a:r>
          </a:p>
          <a:p>
            <a:pPr lvl="1"/>
            <a:r>
              <a:rPr lang="en-GB" dirty="0"/>
              <a:t>Filters using </a:t>
            </a:r>
            <a:r>
              <a:rPr lang="en-GB" dirty="0" err="1"/>
              <a:t>Partisol</a:t>
            </a:r>
            <a:r>
              <a:rPr lang="en-GB" dirty="0"/>
              <a:t> 2025</a:t>
            </a:r>
          </a:p>
          <a:p>
            <a:r>
              <a:rPr lang="en-GB" dirty="0" smtClean="0"/>
              <a:t>Elemental composition</a:t>
            </a:r>
          </a:p>
          <a:p>
            <a:pPr lvl="1"/>
            <a:r>
              <a:rPr lang="en-GB" dirty="0" smtClean="0"/>
              <a:t>XACT 625 X-ray Fluorescence</a:t>
            </a:r>
            <a:endParaRPr lang="en-GB" dirty="0"/>
          </a:p>
        </p:txBody>
      </p:sp>
      <p:pic>
        <p:nvPicPr>
          <p:cNvPr id="5" name="Content Placeholder 4" descr="IMG_2402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</p:spTree>
    <p:extLst>
      <p:ext uri="{BB962C8B-B14F-4D97-AF65-F5344CB8AC3E}">
        <p14:creationId xmlns:p14="http://schemas.microsoft.com/office/powerpoint/2010/main" val="362950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Outline – Plan B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Mass measurements</a:t>
            </a:r>
          </a:p>
          <a:p>
            <a:pPr lvl="1"/>
            <a:r>
              <a:rPr lang="en-GB" dirty="0" smtClean="0"/>
              <a:t>Filters using </a:t>
            </a:r>
            <a:r>
              <a:rPr lang="en-GB" dirty="0" err="1" smtClean="0"/>
              <a:t>Partisol</a:t>
            </a:r>
            <a:r>
              <a:rPr lang="en-GB" dirty="0" smtClean="0"/>
              <a:t> 2025</a:t>
            </a:r>
          </a:p>
          <a:p>
            <a:r>
              <a:rPr lang="en-GB" dirty="0" smtClean="0"/>
              <a:t>Personal Monitors</a:t>
            </a:r>
          </a:p>
          <a:p>
            <a:pPr lvl="1"/>
            <a:r>
              <a:rPr lang="en-GB" dirty="0" smtClean="0"/>
              <a:t>TSI </a:t>
            </a:r>
            <a:r>
              <a:rPr lang="en-GB" dirty="0" err="1" smtClean="0"/>
              <a:t>Dusttrak</a:t>
            </a:r>
            <a:endParaRPr lang="en-GB" dirty="0" smtClean="0"/>
          </a:p>
          <a:p>
            <a:pPr lvl="1"/>
            <a:r>
              <a:rPr lang="en-GB" dirty="0" smtClean="0"/>
              <a:t>TSI </a:t>
            </a:r>
            <a:r>
              <a:rPr lang="en-GB" dirty="0" err="1" smtClean="0"/>
              <a:t>Sidepak</a:t>
            </a:r>
            <a:endParaRPr lang="en-GB" dirty="0" smtClean="0"/>
          </a:p>
          <a:p>
            <a:pPr lvl="1"/>
            <a:r>
              <a:rPr lang="en-GB" dirty="0" smtClean="0"/>
              <a:t>Micro-Aethalometer</a:t>
            </a:r>
          </a:p>
          <a:p>
            <a:r>
              <a:rPr lang="en-GB" dirty="0"/>
              <a:t>Black Carbon</a:t>
            </a:r>
          </a:p>
          <a:p>
            <a:pPr lvl="1"/>
            <a:r>
              <a:rPr lang="en-GB" dirty="0"/>
              <a:t>Magee 7 wave length Aethalometer</a:t>
            </a:r>
          </a:p>
          <a:p>
            <a:r>
              <a:rPr lang="en-GB" dirty="0" smtClean="0"/>
              <a:t>Elemental and organic carbon</a:t>
            </a:r>
          </a:p>
          <a:p>
            <a:pPr lvl="1"/>
            <a:r>
              <a:rPr lang="en-GB" dirty="0"/>
              <a:t>Filters using </a:t>
            </a:r>
            <a:r>
              <a:rPr lang="en-GB" dirty="0" err="1"/>
              <a:t>Partisol</a:t>
            </a:r>
            <a:r>
              <a:rPr lang="en-GB" dirty="0"/>
              <a:t> 2025</a:t>
            </a:r>
          </a:p>
          <a:p>
            <a:r>
              <a:rPr lang="en-GB" dirty="0" smtClean="0"/>
              <a:t>Elemental composition</a:t>
            </a:r>
          </a:p>
          <a:p>
            <a:pPr lvl="1"/>
            <a:r>
              <a:rPr lang="en-GB" dirty="0"/>
              <a:t>Filters using </a:t>
            </a:r>
            <a:r>
              <a:rPr lang="en-GB" dirty="0" err="1"/>
              <a:t>Partisol</a:t>
            </a:r>
            <a:r>
              <a:rPr lang="en-GB" dirty="0"/>
              <a:t> 2025</a:t>
            </a:r>
          </a:p>
        </p:txBody>
      </p:sp>
      <p:pic>
        <p:nvPicPr>
          <p:cNvPr id="5" name="Content Placeholder 4" descr="IMG_2397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970264" y="1600200"/>
            <a:ext cx="3394472" cy="4525963"/>
          </a:xfrm>
        </p:spPr>
      </p:pic>
    </p:spTree>
    <p:extLst>
      <p:ext uri="{BB962C8B-B14F-4D97-AF65-F5344CB8AC3E}">
        <p14:creationId xmlns:p14="http://schemas.microsoft.com/office/powerpoint/2010/main" val="54383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Mass measurements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SPl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8504" y="741367"/>
            <a:ext cx="9000000" cy="6000001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50C0036FCED448AAAEA78A4B323E98" ma:contentTypeVersion="1" ma:contentTypeDescription="Create a new document." ma:contentTypeScope="" ma:versionID="139aa33ddf1308a1c9a28643a076e57f">
  <xsd:schema xmlns:xsd="http://www.w3.org/2001/XMLSchema" xmlns:xs="http://www.w3.org/2001/XMLSchema" xmlns:p="http://schemas.microsoft.com/office/2006/metadata/properties" xmlns:ns3="ca57836d-7f53-4f8b-aa83-f9d548401aa6" targetNamespace="http://schemas.microsoft.com/office/2006/metadata/properties" ma:root="true" ma:fieldsID="97a9d447b54816722c84536973f9380a" ns3:_="">
    <xsd:import namespace="ca57836d-7f53-4f8b-aa83-f9d548401aa6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57836d-7f53-4f8b-aa83-f9d548401aa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757388-5D9B-4EC1-92C3-F8E6DC261E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909C3C-B8F6-41E5-9CE4-B63DA75BCB53}">
  <ds:schemaRefs>
    <ds:schemaRef ds:uri="http://schemas.openxmlformats.org/package/2006/metadata/core-properties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ca57836d-7f53-4f8b-aa83-f9d548401aa6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8BDC793-40F1-4DE3-BFF4-618B6125C6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57836d-7f53-4f8b-aa83-f9d548401a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21244</TotalTime>
  <Words>456</Words>
  <Application>Microsoft Office PowerPoint</Application>
  <PresentationFormat>On-screen Show (4:3)</PresentationFormat>
  <Paragraphs>138</Paragraphs>
  <Slides>27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Adobe Acrobat Document</vt:lpstr>
      <vt:lpstr>PowerPoint Presentation</vt:lpstr>
      <vt:lpstr>Agenda</vt:lpstr>
      <vt:lpstr>Background</vt:lpstr>
      <vt:lpstr>Aims and Outputs</vt:lpstr>
      <vt:lpstr>Size fraction and time resolution</vt:lpstr>
      <vt:lpstr>Project Outline – Plan A</vt:lpstr>
      <vt:lpstr>Project Outline – Plan B</vt:lpstr>
      <vt:lpstr>Mass measurements</vt:lpstr>
      <vt:lpstr>PowerPoint Presentation</vt:lpstr>
      <vt:lpstr>PowerPoint Presentation</vt:lpstr>
      <vt:lpstr>PowerPoint Presentation</vt:lpstr>
      <vt:lpstr>Regression Analysis</vt:lpstr>
      <vt:lpstr>Aethalometer (7 wavelength)</vt:lpstr>
      <vt:lpstr>Seven wavelengths aethalometer</vt:lpstr>
      <vt:lpstr>PowerPoint Presentation</vt:lpstr>
      <vt:lpstr>Laboratory measurements</vt:lpstr>
      <vt:lpstr>Sunset ECOC instrument</vt:lpstr>
      <vt:lpstr>Thermogram</vt:lpstr>
      <vt:lpstr>Elemental analysis (ICP-MS)</vt:lpstr>
      <vt:lpstr>PERSONAL EXPOSURE</vt:lpstr>
      <vt:lpstr>Microaeth (Black), Particle Number Counter, Sidepak (Pm2.5</vt:lpstr>
      <vt:lpstr>Monitoring</vt:lpstr>
      <vt:lpstr>PowerPoint Presentation</vt:lpstr>
      <vt:lpstr>PowerPoint Presentation</vt:lpstr>
      <vt:lpstr>PowerPoint Presentation</vt:lpstr>
      <vt:lpstr>PowerPoint Presentation</vt:lpstr>
      <vt:lpstr>Spatial variation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Chun Siew</dc:creator>
  <cp:lastModifiedBy>James David Smith</cp:lastModifiedBy>
  <cp:revision>295</cp:revision>
  <dcterms:created xsi:type="dcterms:W3CDTF">2014-06-02T09:48:25Z</dcterms:created>
  <dcterms:modified xsi:type="dcterms:W3CDTF">2016-01-29T13:18:15Z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0x010100A450C0036FCED448AAAEA78A4B323E98</vt:lpwstr>
  </property>
</Properties>
</file>