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17"/>
  </p:notesMasterIdLst>
  <p:handoutMasterIdLst>
    <p:handoutMasterId r:id="rId18"/>
  </p:handoutMasterIdLst>
  <p:sldIdLst>
    <p:sldId id="292" r:id="rId2"/>
    <p:sldId id="321" r:id="rId3"/>
    <p:sldId id="322" r:id="rId4"/>
    <p:sldId id="350" r:id="rId5"/>
    <p:sldId id="323" r:id="rId6"/>
    <p:sldId id="351" r:id="rId7"/>
    <p:sldId id="324" r:id="rId8"/>
    <p:sldId id="352" r:id="rId9"/>
    <p:sldId id="353" r:id="rId10"/>
    <p:sldId id="354" r:id="rId11"/>
    <p:sldId id="325" r:id="rId12"/>
    <p:sldId id="326" r:id="rId13"/>
    <p:sldId id="356" r:id="rId14"/>
    <p:sldId id="327" r:id="rId15"/>
    <p:sldId id="328" r:id="rId16"/>
  </p:sldIdLst>
  <p:sldSz cx="9144000" cy="5715000" type="screen16x1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91149" autoAdjust="0"/>
  </p:normalViewPr>
  <p:slideViewPr>
    <p:cSldViewPr>
      <p:cViewPr varScale="1">
        <p:scale>
          <a:sx n="74" d="100"/>
          <a:sy n="74" d="100"/>
        </p:scale>
        <p:origin x="1052" y="4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3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C9C3C1-73CD-46FA-9565-0908C20F3C9A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AB8338DF-FB00-4DA4-A97D-C1C56373A59A}">
      <dgm:prSet phldrT="[Text]"/>
      <dgm:spPr/>
      <dgm:t>
        <a:bodyPr/>
        <a:lstStyle/>
        <a:p>
          <a:r>
            <a:rPr lang="en-GB" dirty="0"/>
            <a:t>Python distributions</a:t>
          </a:r>
        </a:p>
      </dgm:t>
    </dgm:pt>
    <dgm:pt modelId="{533FC2B7-50A7-4635-8D22-D0D46FD59266}" type="parTrans" cxnId="{034111EA-F2C2-431C-9C8F-3446811471C2}">
      <dgm:prSet/>
      <dgm:spPr/>
      <dgm:t>
        <a:bodyPr/>
        <a:lstStyle/>
        <a:p>
          <a:endParaRPr lang="en-GB"/>
        </a:p>
      </dgm:t>
    </dgm:pt>
    <dgm:pt modelId="{C90D7F11-DAB5-469B-9772-56BD1E7B7F2A}" type="sibTrans" cxnId="{034111EA-F2C2-431C-9C8F-3446811471C2}">
      <dgm:prSet/>
      <dgm:spPr/>
      <dgm:t>
        <a:bodyPr/>
        <a:lstStyle/>
        <a:p>
          <a:endParaRPr lang="en-GB"/>
        </a:p>
      </dgm:t>
    </dgm:pt>
    <dgm:pt modelId="{BD182B4A-8C7E-4256-8E98-982CD0B60D11}">
      <dgm:prSet phldrT="[Text]"/>
      <dgm:spPr/>
      <dgm:t>
        <a:bodyPr/>
        <a:lstStyle/>
        <a:p>
          <a:r>
            <a:rPr lang="en-GB" dirty="0" err="1"/>
            <a:t>Jupyter</a:t>
          </a:r>
          <a:r>
            <a:rPr lang="en-GB" dirty="0"/>
            <a:t> notebook</a:t>
          </a:r>
        </a:p>
      </dgm:t>
    </dgm:pt>
    <dgm:pt modelId="{CBCCB8BA-CD68-4C07-8869-A084C8BB7995}" type="parTrans" cxnId="{7352AB03-925D-4077-B6C5-210CB2B7C2F1}">
      <dgm:prSet/>
      <dgm:spPr/>
      <dgm:t>
        <a:bodyPr/>
        <a:lstStyle/>
        <a:p>
          <a:endParaRPr lang="en-GB"/>
        </a:p>
      </dgm:t>
    </dgm:pt>
    <dgm:pt modelId="{86F8EE30-2255-48F6-BA1E-2A0C415AAA69}" type="sibTrans" cxnId="{7352AB03-925D-4077-B6C5-210CB2B7C2F1}">
      <dgm:prSet/>
      <dgm:spPr/>
      <dgm:t>
        <a:bodyPr/>
        <a:lstStyle/>
        <a:p>
          <a:endParaRPr lang="en-GB"/>
        </a:p>
      </dgm:t>
    </dgm:pt>
    <dgm:pt modelId="{99CFD92E-4E82-4E38-BE71-FAEB58CFA317}">
      <dgm:prSet phldrT="[Text]"/>
      <dgm:spPr/>
      <dgm:t>
        <a:bodyPr/>
        <a:lstStyle/>
        <a:p>
          <a:r>
            <a:rPr lang="en-GB" dirty="0"/>
            <a:t>Notebook basics</a:t>
          </a:r>
        </a:p>
      </dgm:t>
    </dgm:pt>
    <dgm:pt modelId="{231A6D00-3BDC-40BD-8716-B95096F5F1F3}" type="parTrans" cxnId="{70292383-2662-4A04-AA9A-82263223D80D}">
      <dgm:prSet/>
      <dgm:spPr/>
      <dgm:t>
        <a:bodyPr/>
        <a:lstStyle/>
        <a:p>
          <a:endParaRPr lang="en-GB"/>
        </a:p>
      </dgm:t>
    </dgm:pt>
    <dgm:pt modelId="{DC61283A-0BD7-4C53-B015-BA6FBDAFFC60}" type="sibTrans" cxnId="{70292383-2662-4A04-AA9A-82263223D80D}">
      <dgm:prSet/>
      <dgm:spPr/>
      <dgm:t>
        <a:bodyPr/>
        <a:lstStyle/>
        <a:p>
          <a:endParaRPr lang="en-GB"/>
        </a:p>
      </dgm:t>
    </dgm:pt>
    <dgm:pt modelId="{2FB114F8-60AF-4810-95B3-90CAA5B81473}">
      <dgm:prSet phldrT="[Text]"/>
      <dgm:spPr/>
      <dgm:t>
        <a:bodyPr/>
        <a:lstStyle/>
        <a:p>
          <a:r>
            <a:rPr lang="en-GB" dirty="0"/>
            <a:t>Project template</a:t>
          </a:r>
        </a:p>
      </dgm:t>
    </dgm:pt>
    <dgm:pt modelId="{41D085D2-0FB2-42A7-BA56-C58744BD5674}" type="parTrans" cxnId="{58B7275D-8C07-4466-934D-8317D595A255}">
      <dgm:prSet/>
      <dgm:spPr/>
      <dgm:t>
        <a:bodyPr/>
        <a:lstStyle/>
        <a:p>
          <a:endParaRPr lang="en-GB"/>
        </a:p>
      </dgm:t>
    </dgm:pt>
    <dgm:pt modelId="{6DC20CDB-28EB-4B5E-ADE8-07716437AAAC}" type="sibTrans" cxnId="{58B7275D-8C07-4466-934D-8317D595A255}">
      <dgm:prSet/>
      <dgm:spPr/>
      <dgm:t>
        <a:bodyPr/>
        <a:lstStyle/>
        <a:p>
          <a:endParaRPr lang="en-GB"/>
        </a:p>
      </dgm:t>
    </dgm:pt>
    <dgm:pt modelId="{7E4045AF-CAB3-4F40-9726-3028239B20A4}">
      <dgm:prSet phldrT="[Text]"/>
      <dgm:spPr/>
      <dgm:t>
        <a:bodyPr/>
        <a:lstStyle/>
        <a:p>
          <a:r>
            <a:rPr lang="en-GB" dirty="0"/>
            <a:t>Versioning system</a:t>
          </a:r>
        </a:p>
      </dgm:t>
    </dgm:pt>
    <dgm:pt modelId="{7C89A9D7-4DC9-423C-8DEC-88B1DF4954C2}" type="parTrans" cxnId="{E1BAC29C-84AF-4C8B-9C4C-D9BA215279EA}">
      <dgm:prSet/>
      <dgm:spPr/>
      <dgm:t>
        <a:bodyPr/>
        <a:lstStyle/>
        <a:p>
          <a:endParaRPr lang="en-GB"/>
        </a:p>
      </dgm:t>
    </dgm:pt>
    <dgm:pt modelId="{C497639B-0754-436B-A4BE-72769668AF1F}" type="sibTrans" cxnId="{E1BAC29C-84AF-4C8B-9C4C-D9BA215279EA}">
      <dgm:prSet/>
      <dgm:spPr/>
      <dgm:t>
        <a:bodyPr/>
        <a:lstStyle/>
        <a:p>
          <a:endParaRPr lang="en-GB"/>
        </a:p>
      </dgm:t>
    </dgm:pt>
    <dgm:pt modelId="{2F0A54BD-8497-4AB2-ABED-626253FFDCCB}" type="pres">
      <dgm:prSet presAssocID="{BDC9C3C1-73CD-46FA-9565-0908C20F3C9A}" presName="diagram" presStyleCnt="0">
        <dgm:presLayoutVars>
          <dgm:dir/>
          <dgm:resizeHandles val="exact"/>
        </dgm:presLayoutVars>
      </dgm:prSet>
      <dgm:spPr/>
    </dgm:pt>
    <dgm:pt modelId="{95AD8192-EDCF-4D80-8CD9-71ADCD7C9306}" type="pres">
      <dgm:prSet presAssocID="{AB8338DF-FB00-4DA4-A97D-C1C56373A59A}" presName="node" presStyleLbl="node1" presStyleIdx="0" presStyleCnt="5">
        <dgm:presLayoutVars>
          <dgm:bulletEnabled val="1"/>
        </dgm:presLayoutVars>
      </dgm:prSet>
      <dgm:spPr/>
    </dgm:pt>
    <dgm:pt modelId="{6C4DBCDA-DB5D-48D2-9993-59327F5BD35E}" type="pres">
      <dgm:prSet presAssocID="{C90D7F11-DAB5-469B-9772-56BD1E7B7F2A}" presName="sibTrans" presStyleCnt="0"/>
      <dgm:spPr/>
    </dgm:pt>
    <dgm:pt modelId="{90FFD638-2E9A-4C6E-A894-84541025E847}" type="pres">
      <dgm:prSet presAssocID="{BD182B4A-8C7E-4256-8E98-982CD0B60D11}" presName="node" presStyleLbl="node1" presStyleIdx="1" presStyleCnt="5">
        <dgm:presLayoutVars>
          <dgm:bulletEnabled val="1"/>
        </dgm:presLayoutVars>
      </dgm:prSet>
      <dgm:spPr/>
    </dgm:pt>
    <dgm:pt modelId="{59C541A7-1237-44FF-A8DD-25B4FE4FDCD4}" type="pres">
      <dgm:prSet presAssocID="{86F8EE30-2255-48F6-BA1E-2A0C415AAA69}" presName="sibTrans" presStyleCnt="0"/>
      <dgm:spPr/>
    </dgm:pt>
    <dgm:pt modelId="{16DCEB43-A1B0-4185-8410-CAE3A82EFE06}" type="pres">
      <dgm:prSet presAssocID="{99CFD92E-4E82-4E38-BE71-FAEB58CFA317}" presName="node" presStyleLbl="node1" presStyleIdx="2" presStyleCnt="5">
        <dgm:presLayoutVars>
          <dgm:bulletEnabled val="1"/>
        </dgm:presLayoutVars>
      </dgm:prSet>
      <dgm:spPr/>
    </dgm:pt>
    <dgm:pt modelId="{EFB7E4D8-2928-468E-9CEA-743E378EA574}" type="pres">
      <dgm:prSet presAssocID="{DC61283A-0BD7-4C53-B015-BA6FBDAFFC60}" presName="sibTrans" presStyleCnt="0"/>
      <dgm:spPr/>
    </dgm:pt>
    <dgm:pt modelId="{57A43E91-A96D-4BB7-87B9-5A82484A868B}" type="pres">
      <dgm:prSet presAssocID="{2FB114F8-60AF-4810-95B3-90CAA5B81473}" presName="node" presStyleLbl="node1" presStyleIdx="3" presStyleCnt="5">
        <dgm:presLayoutVars>
          <dgm:bulletEnabled val="1"/>
        </dgm:presLayoutVars>
      </dgm:prSet>
      <dgm:spPr/>
    </dgm:pt>
    <dgm:pt modelId="{DEFF7186-D727-4369-8245-7701DEDAA32A}" type="pres">
      <dgm:prSet presAssocID="{6DC20CDB-28EB-4B5E-ADE8-07716437AAAC}" presName="sibTrans" presStyleCnt="0"/>
      <dgm:spPr/>
    </dgm:pt>
    <dgm:pt modelId="{DFEAD70B-BE7F-439E-A95A-F32DB38C534E}" type="pres">
      <dgm:prSet presAssocID="{7E4045AF-CAB3-4F40-9726-3028239B20A4}" presName="node" presStyleLbl="node1" presStyleIdx="4" presStyleCnt="5">
        <dgm:presLayoutVars>
          <dgm:bulletEnabled val="1"/>
        </dgm:presLayoutVars>
      </dgm:prSet>
      <dgm:spPr/>
    </dgm:pt>
  </dgm:ptLst>
  <dgm:cxnLst>
    <dgm:cxn modelId="{7352AB03-925D-4077-B6C5-210CB2B7C2F1}" srcId="{BDC9C3C1-73CD-46FA-9565-0908C20F3C9A}" destId="{BD182B4A-8C7E-4256-8E98-982CD0B60D11}" srcOrd="1" destOrd="0" parTransId="{CBCCB8BA-CD68-4C07-8869-A084C8BB7995}" sibTransId="{86F8EE30-2255-48F6-BA1E-2A0C415AAA69}"/>
    <dgm:cxn modelId="{2EE4DA18-B930-448B-B559-2CA1998E0DF8}" type="presOf" srcId="{7E4045AF-CAB3-4F40-9726-3028239B20A4}" destId="{DFEAD70B-BE7F-439E-A95A-F32DB38C534E}" srcOrd="0" destOrd="0" presId="urn:microsoft.com/office/officeart/2005/8/layout/default"/>
    <dgm:cxn modelId="{E58F662C-5F61-47BB-B77C-79FA17C7FC7D}" type="presOf" srcId="{BDC9C3C1-73CD-46FA-9565-0908C20F3C9A}" destId="{2F0A54BD-8497-4AB2-ABED-626253FFDCCB}" srcOrd="0" destOrd="0" presId="urn:microsoft.com/office/officeart/2005/8/layout/default"/>
    <dgm:cxn modelId="{3D5C1036-BF0B-4E1D-A573-B36458876A76}" type="presOf" srcId="{BD182B4A-8C7E-4256-8E98-982CD0B60D11}" destId="{90FFD638-2E9A-4C6E-A894-84541025E847}" srcOrd="0" destOrd="0" presId="urn:microsoft.com/office/officeart/2005/8/layout/default"/>
    <dgm:cxn modelId="{58B7275D-8C07-4466-934D-8317D595A255}" srcId="{BDC9C3C1-73CD-46FA-9565-0908C20F3C9A}" destId="{2FB114F8-60AF-4810-95B3-90CAA5B81473}" srcOrd="3" destOrd="0" parTransId="{41D085D2-0FB2-42A7-BA56-C58744BD5674}" sibTransId="{6DC20CDB-28EB-4B5E-ADE8-07716437AAAC}"/>
    <dgm:cxn modelId="{EF2E516D-E2ED-48C5-AEDE-2F77AFEE66B7}" type="presOf" srcId="{99CFD92E-4E82-4E38-BE71-FAEB58CFA317}" destId="{16DCEB43-A1B0-4185-8410-CAE3A82EFE06}" srcOrd="0" destOrd="0" presId="urn:microsoft.com/office/officeart/2005/8/layout/default"/>
    <dgm:cxn modelId="{70292383-2662-4A04-AA9A-82263223D80D}" srcId="{BDC9C3C1-73CD-46FA-9565-0908C20F3C9A}" destId="{99CFD92E-4E82-4E38-BE71-FAEB58CFA317}" srcOrd="2" destOrd="0" parTransId="{231A6D00-3BDC-40BD-8716-B95096F5F1F3}" sibTransId="{DC61283A-0BD7-4C53-B015-BA6FBDAFFC60}"/>
    <dgm:cxn modelId="{E1BAC29C-84AF-4C8B-9C4C-D9BA215279EA}" srcId="{BDC9C3C1-73CD-46FA-9565-0908C20F3C9A}" destId="{7E4045AF-CAB3-4F40-9726-3028239B20A4}" srcOrd="4" destOrd="0" parTransId="{7C89A9D7-4DC9-423C-8DEC-88B1DF4954C2}" sibTransId="{C497639B-0754-436B-A4BE-72769668AF1F}"/>
    <dgm:cxn modelId="{32EA4D9E-12BB-4779-B588-5B9C591B3AC1}" type="presOf" srcId="{AB8338DF-FB00-4DA4-A97D-C1C56373A59A}" destId="{95AD8192-EDCF-4D80-8CD9-71ADCD7C9306}" srcOrd="0" destOrd="0" presId="urn:microsoft.com/office/officeart/2005/8/layout/default"/>
    <dgm:cxn modelId="{DD25A0DF-E3F2-4160-A22E-C24F84402A6E}" type="presOf" srcId="{2FB114F8-60AF-4810-95B3-90CAA5B81473}" destId="{57A43E91-A96D-4BB7-87B9-5A82484A868B}" srcOrd="0" destOrd="0" presId="urn:microsoft.com/office/officeart/2005/8/layout/default"/>
    <dgm:cxn modelId="{034111EA-F2C2-431C-9C8F-3446811471C2}" srcId="{BDC9C3C1-73CD-46FA-9565-0908C20F3C9A}" destId="{AB8338DF-FB00-4DA4-A97D-C1C56373A59A}" srcOrd="0" destOrd="0" parTransId="{533FC2B7-50A7-4635-8D22-D0D46FD59266}" sibTransId="{C90D7F11-DAB5-469B-9772-56BD1E7B7F2A}"/>
    <dgm:cxn modelId="{AAF9A753-FD36-433D-B762-15F0A9A831C4}" type="presParOf" srcId="{2F0A54BD-8497-4AB2-ABED-626253FFDCCB}" destId="{95AD8192-EDCF-4D80-8CD9-71ADCD7C9306}" srcOrd="0" destOrd="0" presId="urn:microsoft.com/office/officeart/2005/8/layout/default"/>
    <dgm:cxn modelId="{8A738CC3-7B71-4C27-9F6B-97A22E9584ED}" type="presParOf" srcId="{2F0A54BD-8497-4AB2-ABED-626253FFDCCB}" destId="{6C4DBCDA-DB5D-48D2-9993-59327F5BD35E}" srcOrd="1" destOrd="0" presId="urn:microsoft.com/office/officeart/2005/8/layout/default"/>
    <dgm:cxn modelId="{8D1594B9-1B0C-4295-B57D-89210C8DCB7B}" type="presParOf" srcId="{2F0A54BD-8497-4AB2-ABED-626253FFDCCB}" destId="{90FFD638-2E9A-4C6E-A894-84541025E847}" srcOrd="2" destOrd="0" presId="urn:microsoft.com/office/officeart/2005/8/layout/default"/>
    <dgm:cxn modelId="{F74FF878-FA0C-40B5-AC3D-06E93265FBE6}" type="presParOf" srcId="{2F0A54BD-8497-4AB2-ABED-626253FFDCCB}" destId="{59C541A7-1237-44FF-A8DD-25B4FE4FDCD4}" srcOrd="3" destOrd="0" presId="urn:microsoft.com/office/officeart/2005/8/layout/default"/>
    <dgm:cxn modelId="{043B411B-7932-4BD9-8F80-D1EA9B864D8D}" type="presParOf" srcId="{2F0A54BD-8497-4AB2-ABED-626253FFDCCB}" destId="{16DCEB43-A1B0-4185-8410-CAE3A82EFE06}" srcOrd="4" destOrd="0" presId="urn:microsoft.com/office/officeart/2005/8/layout/default"/>
    <dgm:cxn modelId="{37278235-5692-4AB8-9ABF-8800FD6D8467}" type="presParOf" srcId="{2F0A54BD-8497-4AB2-ABED-626253FFDCCB}" destId="{EFB7E4D8-2928-468E-9CEA-743E378EA574}" srcOrd="5" destOrd="0" presId="urn:microsoft.com/office/officeart/2005/8/layout/default"/>
    <dgm:cxn modelId="{CB71B2FB-F99D-40C8-91EC-A50B77FC00E4}" type="presParOf" srcId="{2F0A54BD-8497-4AB2-ABED-626253FFDCCB}" destId="{57A43E91-A96D-4BB7-87B9-5A82484A868B}" srcOrd="6" destOrd="0" presId="urn:microsoft.com/office/officeart/2005/8/layout/default"/>
    <dgm:cxn modelId="{418CDE8E-FA0C-485A-8C70-D863F19C3E98}" type="presParOf" srcId="{2F0A54BD-8497-4AB2-ABED-626253FFDCCB}" destId="{DEFF7186-D727-4369-8245-7701DEDAA32A}" srcOrd="7" destOrd="0" presId="urn:microsoft.com/office/officeart/2005/8/layout/default"/>
    <dgm:cxn modelId="{C524112F-F717-46EB-808C-9F169136C15E}" type="presParOf" srcId="{2F0A54BD-8497-4AB2-ABED-626253FFDCCB}" destId="{DFEAD70B-BE7F-439E-A95A-F32DB38C534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6B0A55-EA97-4DB8-9BAE-2A974CA836F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26B8EA7-5888-4539-9FA1-F772F75E3229}">
      <dgm:prSet phldrT="[Text]"/>
      <dgm:spPr/>
      <dgm:t>
        <a:bodyPr/>
        <a:lstStyle/>
        <a:p>
          <a:r>
            <a:rPr lang="en-GB" dirty="0"/>
            <a:t>Consistency</a:t>
          </a:r>
        </a:p>
      </dgm:t>
    </dgm:pt>
    <dgm:pt modelId="{F9A6FE81-C94F-4244-8221-E474DC527FFC}" type="parTrans" cxnId="{D8529555-9D17-462D-9AB9-6CBF1E664EBE}">
      <dgm:prSet/>
      <dgm:spPr/>
      <dgm:t>
        <a:bodyPr/>
        <a:lstStyle/>
        <a:p>
          <a:endParaRPr lang="en-GB"/>
        </a:p>
      </dgm:t>
    </dgm:pt>
    <dgm:pt modelId="{59A6DBCD-5CE7-4048-B788-7BC670D0D122}" type="sibTrans" cxnId="{D8529555-9D17-462D-9AB9-6CBF1E664EBE}">
      <dgm:prSet/>
      <dgm:spPr/>
      <dgm:t>
        <a:bodyPr/>
        <a:lstStyle/>
        <a:p>
          <a:endParaRPr lang="en-GB"/>
        </a:p>
      </dgm:t>
    </dgm:pt>
    <dgm:pt modelId="{5B4D673F-4203-4BD5-9421-832685200E11}">
      <dgm:prSet phldrT="[Text]"/>
      <dgm:spPr/>
      <dgm:t>
        <a:bodyPr/>
        <a:lstStyle/>
        <a:p>
          <a:r>
            <a:rPr lang="en-GB" dirty="0"/>
            <a:t>Standardization</a:t>
          </a:r>
        </a:p>
      </dgm:t>
    </dgm:pt>
    <dgm:pt modelId="{6B4FBD48-6DAB-4E40-AD35-1BA417032FD1}" type="parTrans" cxnId="{C5138E1F-DBA9-48ED-974A-6AE634A0E31A}">
      <dgm:prSet/>
      <dgm:spPr/>
      <dgm:t>
        <a:bodyPr/>
        <a:lstStyle/>
        <a:p>
          <a:endParaRPr lang="en-GB"/>
        </a:p>
      </dgm:t>
    </dgm:pt>
    <dgm:pt modelId="{C716E218-2D2D-4496-88F7-B67B6D24993B}" type="sibTrans" cxnId="{C5138E1F-DBA9-48ED-974A-6AE634A0E31A}">
      <dgm:prSet/>
      <dgm:spPr/>
      <dgm:t>
        <a:bodyPr/>
        <a:lstStyle/>
        <a:p>
          <a:endParaRPr lang="en-GB"/>
        </a:p>
      </dgm:t>
    </dgm:pt>
    <dgm:pt modelId="{B2501E6F-2FCE-488F-BADF-9E89D9AFE1AF}">
      <dgm:prSet phldrT="[Text]"/>
      <dgm:spPr/>
      <dgm:t>
        <a:bodyPr/>
        <a:lstStyle/>
        <a:p>
          <a:r>
            <a:rPr lang="en-GB" dirty="0"/>
            <a:t>Collaboration</a:t>
          </a:r>
        </a:p>
      </dgm:t>
    </dgm:pt>
    <dgm:pt modelId="{C40E523E-31A5-4C10-8199-3A53EA1DDABB}" type="parTrans" cxnId="{BA76C890-91EF-4D2A-A18A-3BE4BD8A02FE}">
      <dgm:prSet/>
      <dgm:spPr/>
      <dgm:t>
        <a:bodyPr/>
        <a:lstStyle/>
        <a:p>
          <a:endParaRPr lang="en-GB"/>
        </a:p>
      </dgm:t>
    </dgm:pt>
    <dgm:pt modelId="{3C45C590-87AF-483D-9DDC-80641829E9E6}" type="sibTrans" cxnId="{BA76C890-91EF-4D2A-A18A-3BE4BD8A02FE}">
      <dgm:prSet/>
      <dgm:spPr/>
      <dgm:t>
        <a:bodyPr/>
        <a:lstStyle/>
        <a:p>
          <a:endParaRPr lang="en-GB"/>
        </a:p>
      </dgm:t>
    </dgm:pt>
    <dgm:pt modelId="{0BEB35B6-BD2A-4ED1-AFEE-9CED59546FB5}">
      <dgm:prSet phldrT="[Text]"/>
      <dgm:spPr/>
      <dgm:t>
        <a:bodyPr/>
        <a:lstStyle/>
        <a:p>
          <a:r>
            <a:rPr lang="en-GB" dirty="0"/>
            <a:t>Reusability</a:t>
          </a:r>
        </a:p>
      </dgm:t>
    </dgm:pt>
    <dgm:pt modelId="{B5CAD97A-A266-47BC-A93B-DE42DD570D82}" type="parTrans" cxnId="{881BFE61-84E1-4CEC-805C-7BDACB995F53}">
      <dgm:prSet/>
      <dgm:spPr/>
      <dgm:t>
        <a:bodyPr/>
        <a:lstStyle/>
        <a:p>
          <a:endParaRPr lang="en-GB"/>
        </a:p>
      </dgm:t>
    </dgm:pt>
    <dgm:pt modelId="{D712FC08-F03A-4DEC-9A0C-F33440E2CB49}" type="sibTrans" cxnId="{881BFE61-84E1-4CEC-805C-7BDACB995F53}">
      <dgm:prSet/>
      <dgm:spPr/>
      <dgm:t>
        <a:bodyPr/>
        <a:lstStyle/>
        <a:p>
          <a:endParaRPr lang="en-GB"/>
        </a:p>
      </dgm:t>
    </dgm:pt>
    <dgm:pt modelId="{8BF074D7-3514-41A1-B90E-1375AC3F48CA}">
      <dgm:prSet phldrT="[Text]"/>
      <dgm:spPr/>
      <dgm:t>
        <a:bodyPr/>
        <a:lstStyle/>
        <a:p>
          <a:r>
            <a:rPr lang="en-GB" dirty="0"/>
            <a:t>Code quality</a:t>
          </a:r>
        </a:p>
      </dgm:t>
    </dgm:pt>
    <dgm:pt modelId="{DF983596-30CA-4D8B-A402-58DABEE46051}" type="parTrans" cxnId="{698955C9-B1D0-4B40-B4EC-F98ABB9463AF}">
      <dgm:prSet/>
      <dgm:spPr/>
      <dgm:t>
        <a:bodyPr/>
        <a:lstStyle/>
        <a:p>
          <a:endParaRPr lang="en-GB"/>
        </a:p>
      </dgm:t>
    </dgm:pt>
    <dgm:pt modelId="{893762FE-E829-49EA-A41C-639E5B484155}" type="sibTrans" cxnId="{698955C9-B1D0-4B40-B4EC-F98ABB9463AF}">
      <dgm:prSet/>
      <dgm:spPr/>
      <dgm:t>
        <a:bodyPr/>
        <a:lstStyle/>
        <a:p>
          <a:endParaRPr lang="en-GB"/>
        </a:p>
      </dgm:t>
    </dgm:pt>
    <dgm:pt modelId="{54B8039E-4460-48F0-B609-9D27889C6D01}" type="pres">
      <dgm:prSet presAssocID="{1D6B0A55-EA97-4DB8-9BAE-2A974CA836F9}" presName="diagram" presStyleCnt="0">
        <dgm:presLayoutVars>
          <dgm:dir/>
          <dgm:resizeHandles val="exact"/>
        </dgm:presLayoutVars>
      </dgm:prSet>
      <dgm:spPr/>
    </dgm:pt>
    <dgm:pt modelId="{9D3EE7FE-1752-4857-BBE5-BFE028887247}" type="pres">
      <dgm:prSet presAssocID="{C26B8EA7-5888-4539-9FA1-F772F75E3229}" presName="node" presStyleLbl="node1" presStyleIdx="0" presStyleCnt="5">
        <dgm:presLayoutVars>
          <dgm:bulletEnabled val="1"/>
        </dgm:presLayoutVars>
      </dgm:prSet>
      <dgm:spPr/>
    </dgm:pt>
    <dgm:pt modelId="{B3D4E64C-7CD2-4EC1-8300-EC55BB93943F}" type="pres">
      <dgm:prSet presAssocID="{59A6DBCD-5CE7-4048-B788-7BC670D0D122}" presName="sibTrans" presStyleCnt="0"/>
      <dgm:spPr/>
    </dgm:pt>
    <dgm:pt modelId="{12ED040A-F2A0-4AA2-A978-03D28AA50C73}" type="pres">
      <dgm:prSet presAssocID="{5B4D673F-4203-4BD5-9421-832685200E11}" presName="node" presStyleLbl="node1" presStyleIdx="1" presStyleCnt="5">
        <dgm:presLayoutVars>
          <dgm:bulletEnabled val="1"/>
        </dgm:presLayoutVars>
      </dgm:prSet>
      <dgm:spPr/>
    </dgm:pt>
    <dgm:pt modelId="{6F79B03B-37FB-40EC-9312-DE0BD04ABD84}" type="pres">
      <dgm:prSet presAssocID="{C716E218-2D2D-4496-88F7-B67B6D24993B}" presName="sibTrans" presStyleCnt="0"/>
      <dgm:spPr/>
    </dgm:pt>
    <dgm:pt modelId="{8786D17D-61F6-44EA-817D-C46016C052A8}" type="pres">
      <dgm:prSet presAssocID="{B2501E6F-2FCE-488F-BADF-9E89D9AFE1AF}" presName="node" presStyleLbl="node1" presStyleIdx="2" presStyleCnt="5">
        <dgm:presLayoutVars>
          <dgm:bulletEnabled val="1"/>
        </dgm:presLayoutVars>
      </dgm:prSet>
      <dgm:spPr/>
    </dgm:pt>
    <dgm:pt modelId="{87145DB1-5C03-4537-BC27-EF9DD0C9CCD1}" type="pres">
      <dgm:prSet presAssocID="{3C45C590-87AF-483D-9DDC-80641829E9E6}" presName="sibTrans" presStyleCnt="0"/>
      <dgm:spPr/>
    </dgm:pt>
    <dgm:pt modelId="{3027EBDA-5ED2-4760-8090-3E9B0C21FA72}" type="pres">
      <dgm:prSet presAssocID="{0BEB35B6-BD2A-4ED1-AFEE-9CED59546FB5}" presName="node" presStyleLbl="node1" presStyleIdx="3" presStyleCnt="5">
        <dgm:presLayoutVars>
          <dgm:bulletEnabled val="1"/>
        </dgm:presLayoutVars>
      </dgm:prSet>
      <dgm:spPr/>
    </dgm:pt>
    <dgm:pt modelId="{274AD5E5-773A-474F-80C8-0A9823209FFB}" type="pres">
      <dgm:prSet presAssocID="{D712FC08-F03A-4DEC-9A0C-F33440E2CB49}" presName="sibTrans" presStyleCnt="0"/>
      <dgm:spPr/>
    </dgm:pt>
    <dgm:pt modelId="{ECE862ED-22D0-4E74-9D31-6C80F8222E4B}" type="pres">
      <dgm:prSet presAssocID="{8BF074D7-3514-41A1-B90E-1375AC3F48CA}" presName="node" presStyleLbl="node1" presStyleIdx="4" presStyleCnt="5">
        <dgm:presLayoutVars>
          <dgm:bulletEnabled val="1"/>
        </dgm:presLayoutVars>
      </dgm:prSet>
      <dgm:spPr/>
    </dgm:pt>
  </dgm:ptLst>
  <dgm:cxnLst>
    <dgm:cxn modelId="{8500600C-D80E-48FB-ABEA-B2B3A56FCE68}" type="presOf" srcId="{5B4D673F-4203-4BD5-9421-832685200E11}" destId="{12ED040A-F2A0-4AA2-A978-03D28AA50C73}" srcOrd="0" destOrd="0" presId="urn:microsoft.com/office/officeart/2005/8/layout/default"/>
    <dgm:cxn modelId="{C5138E1F-DBA9-48ED-974A-6AE634A0E31A}" srcId="{1D6B0A55-EA97-4DB8-9BAE-2A974CA836F9}" destId="{5B4D673F-4203-4BD5-9421-832685200E11}" srcOrd="1" destOrd="0" parTransId="{6B4FBD48-6DAB-4E40-AD35-1BA417032FD1}" sibTransId="{C716E218-2D2D-4496-88F7-B67B6D24993B}"/>
    <dgm:cxn modelId="{C9E1643D-58FD-4D6B-92E8-6C89DCEF9BA1}" type="presOf" srcId="{0BEB35B6-BD2A-4ED1-AFEE-9CED59546FB5}" destId="{3027EBDA-5ED2-4760-8090-3E9B0C21FA72}" srcOrd="0" destOrd="0" presId="urn:microsoft.com/office/officeart/2005/8/layout/default"/>
    <dgm:cxn modelId="{881BFE61-84E1-4CEC-805C-7BDACB995F53}" srcId="{1D6B0A55-EA97-4DB8-9BAE-2A974CA836F9}" destId="{0BEB35B6-BD2A-4ED1-AFEE-9CED59546FB5}" srcOrd="3" destOrd="0" parTransId="{B5CAD97A-A266-47BC-A93B-DE42DD570D82}" sibTransId="{D712FC08-F03A-4DEC-9A0C-F33440E2CB49}"/>
    <dgm:cxn modelId="{71D44753-EA39-437E-B383-F80260319F2A}" type="presOf" srcId="{C26B8EA7-5888-4539-9FA1-F772F75E3229}" destId="{9D3EE7FE-1752-4857-BBE5-BFE028887247}" srcOrd="0" destOrd="0" presId="urn:microsoft.com/office/officeart/2005/8/layout/default"/>
    <dgm:cxn modelId="{D8529555-9D17-462D-9AB9-6CBF1E664EBE}" srcId="{1D6B0A55-EA97-4DB8-9BAE-2A974CA836F9}" destId="{C26B8EA7-5888-4539-9FA1-F772F75E3229}" srcOrd="0" destOrd="0" parTransId="{F9A6FE81-C94F-4244-8221-E474DC527FFC}" sibTransId="{59A6DBCD-5CE7-4048-B788-7BC670D0D122}"/>
    <dgm:cxn modelId="{E1D09C7D-08C9-45C2-8462-16F51FC013E7}" type="presOf" srcId="{B2501E6F-2FCE-488F-BADF-9E89D9AFE1AF}" destId="{8786D17D-61F6-44EA-817D-C46016C052A8}" srcOrd="0" destOrd="0" presId="urn:microsoft.com/office/officeart/2005/8/layout/default"/>
    <dgm:cxn modelId="{BA76C890-91EF-4D2A-A18A-3BE4BD8A02FE}" srcId="{1D6B0A55-EA97-4DB8-9BAE-2A974CA836F9}" destId="{B2501E6F-2FCE-488F-BADF-9E89D9AFE1AF}" srcOrd="2" destOrd="0" parTransId="{C40E523E-31A5-4C10-8199-3A53EA1DDABB}" sibTransId="{3C45C590-87AF-483D-9DDC-80641829E9E6}"/>
    <dgm:cxn modelId="{698955C9-B1D0-4B40-B4EC-F98ABB9463AF}" srcId="{1D6B0A55-EA97-4DB8-9BAE-2A974CA836F9}" destId="{8BF074D7-3514-41A1-B90E-1375AC3F48CA}" srcOrd="4" destOrd="0" parTransId="{DF983596-30CA-4D8B-A402-58DABEE46051}" sibTransId="{893762FE-E829-49EA-A41C-639E5B484155}"/>
    <dgm:cxn modelId="{3F9C86DD-772E-4ECF-BAF1-3D6B3CC800CE}" type="presOf" srcId="{8BF074D7-3514-41A1-B90E-1375AC3F48CA}" destId="{ECE862ED-22D0-4E74-9D31-6C80F8222E4B}" srcOrd="0" destOrd="0" presId="urn:microsoft.com/office/officeart/2005/8/layout/default"/>
    <dgm:cxn modelId="{C16609E8-96B0-43F3-902E-821133DDAAC9}" type="presOf" srcId="{1D6B0A55-EA97-4DB8-9BAE-2A974CA836F9}" destId="{54B8039E-4460-48F0-B609-9D27889C6D01}" srcOrd="0" destOrd="0" presId="urn:microsoft.com/office/officeart/2005/8/layout/default"/>
    <dgm:cxn modelId="{07EB4733-852F-456B-8F68-A906474D6901}" type="presParOf" srcId="{54B8039E-4460-48F0-B609-9D27889C6D01}" destId="{9D3EE7FE-1752-4857-BBE5-BFE028887247}" srcOrd="0" destOrd="0" presId="urn:microsoft.com/office/officeart/2005/8/layout/default"/>
    <dgm:cxn modelId="{7362E6AD-14B2-4DE0-A637-ABCC2C6D9A12}" type="presParOf" srcId="{54B8039E-4460-48F0-B609-9D27889C6D01}" destId="{B3D4E64C-7CD2-4EC1-8300-EC55BB93943F}" srcOrd="1" destOrd="0" presId="urn:microsoft.com/office/officeart/2005/8/layout/default"/>
    <dgm:cxn modelId="{455F8974-B351-4161-A52F-D23181E91E38}" type="presParOf" srcId="{54B8039E-4460-48F0-B609-9D27889C6D01}" destId="{12ED040A-F2A0-4AA2-A978-03D28AA50C73}" srcOrd="2" destOrd="0" presId="urn:microsoft.com/office/officeart/2005/8/layout/default"/>
    <dgm:cxn modelId="{B8559BD1-C1F1-4DB2-96C4-EBC3F2D8847D}" type="presParOf" srcId="{54B8039E-4460-48F0-B609-9D27889C6D01}" destId="{6F79B03B-37FB-40EC-9312-DE0BD04ABD84}" srcOrd="3" destOrd="0" presId="urn:microsoft.com/office/officeart/2005/8/layout/default"/>
    <dgm:cxn modelId="{B6CBC261-314E-4371-9325-78E772A1DA9A}" type="presParOf" srcId="{54B8039E-4460-48F0-B609-9D27889C6D01}" destId="{8786D17D-61F6-44EA-817D-C46016C052A8}" srcOrd="4" destOrd="0" presId="urn:microsoft.com/office/officeart/2005/8/layout/default"/>
    <dgm:cxn modelId="{FA9A8F10-883A-4F8F-BFED-19F1D39DCEA4}" type="presParOf" srcId="{54B8039E-4460-48F0-B609-9D27889C6D01}" destId="{87145DB1-5C03-4537-BC27-EF9DD0C9CCD1}" srcOrd="5" destOrd="0" presId="urn:microsoft.com/office/officeart/2005/8/layout/default"/>
    <dgm:cxn modelId="{44E34E33-F8DF-46C9-8E95-FBDA25CE17B6}" type="presParOf" srcId="{54B8039E-4460-48F0-B609-9D27889C6D01}" destId="{3027EBDA-5ED2-4760-8090-3E9B0C21FA72}" srcOrd="6" destOrd="0" presId="urn:microsoft.com/office/officeart/2005/8/layout/default"/>
    <dgm:cxn modelId="{B102B074-9B77-428F-8B8D-465AB58A56A6}" type="presParOf" srcId="{54B8039E-4460-48F0-B609-9D27889C6D01}" destId="{274AD5E5-773A-474F-80C8-0A9823209FFB}" srcOrd="7" destOrd="0" presId="urn:microsoft.com/office/officeart/2005/8/layout/default"/>
    <dgm:cxn modelId="{5DC450E8-CA8C-4B35-AD2C-053D051AE102}" type="presParOf" srcId="{54B8039E-4460-48F0-B609-9D27889C6D01}" destId="{ECE862ED-22D0-4E74-9D31-6C80F8222E4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0562BD-7D06-4072-AAB9-78C9935431B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1D753B5-4727-41EC-A2E4-B208ACA39348}">
      <dgm:prSet phldrT="[Text]" custT="1"/>
      <dgm:spPr/>
      <dgm:t>
        <a:bodyPr/>
        <a:lstStyle/>
        <a:p>
          <a:r>
            <a:rPr lang="en-GB" sz="3200" dirty="0"/>
            <a:t>Common repository</a:t>
          </a:r>
        </a:p>
      </dgm:t>
    </dgm:pt>
    <dgm:pt modelId="{CC38945C-56AF-4946-B71A-0B2E3F6B46DE}" type="parTrans" cxnId="{771C903C-1D48-4D98-A713-CE0EC9066A3E}">
      <dgm:prSet/>
      <dgm:spPr/>
      <dgm:t>
        <a:bodyPr/>
        <a:lstStyle/>
        <a:p>
          <a:endParaRPr lang="en-GB" sz="1600"/>
        </a:p>
      </dgm:t>
    </dgm:pt>
    <dgm:pt modelId="{6383D3F2-887D-47D8-94CB-DE981DDA8048}" type="sibTrans" cxnId="{771C903C-1D48-4D98-A713-CE0EC9066A3E}">
      <dgm:prSet/>
      <dgm:spPr/>
      <dgm:t>
        <a:bodyPr/>
        <a:lstStyle/>
        <a:p>
          <a:endParaRPr lang="en-GB" sz="1600"/>
        </a:p>
      </dgm:t>
    </dgm:pt>
    <dgm:pt modelId="{C4CFAF10-85AC-4285-871A-54DC8DFA9A35}">
      <dgm:prSet phldrT="[Text]" custT="1"/>
      <dgm:spPr/>
      <dgm:t>
        <a:bodyPr/>
        <a:lstStyle/>
        <a:p>
          <a:r>
            <a:rPr lang="en-GB" sz="3200" dirty="0"/>
            <a:t>Track changes</a:t>
          </a:r>
        </a:p>
      </dgm:t>
    </dgm:pt>
    <dgm:pt modelId="{2B542F02-A39C-4B7E-A510-BD917DEC0762}" type="parTrans" cxnId="{0A64DBE4-41FE-4CF5-87E8-CE8340B6942A}">
      <dgm:prSet/>
      <dgm:spPr/>
      <dgm:t>
        <a:bodyPr/>
        <a:lstStyle/>
        <a:p>
          <a:endParaRPr lang="en-GB" sz="1600"/>
        </a:p>
      </dgm:t>
    </dgm:pt>
    <dgm:pt modelId="{139BD155-6863-40BD-BA8A-92F38F6DBDA2}" type="sibTrans" cxnId="{0A64DBE4-41FE-4CF5-87E8-CE8340B6942A}">
      <dgm:prSet/>
      <dgm:spPr/>
      <dgm:t>
        <a:bodyPr/>
        <a:lstStyle/>
        <a:p>
          <a:endParaRPr lang="en-GB" sz="1600"/>
        </a:p>
      </dgm:t>
    </dgm:pt>
    <dgm:pt modelId="{DF4B223D-3E9D-4833-8E75-C31C5F31C662}">
      <dgm:prSet phldrT="[Text]" custT="1"/>
      <dgm:spPr/>
      <dgm:t>
        <a:bodyPr/>
        <a:lstStyle/>
        <a:p>
          <a:r>
            <a:rPr lang="en-GB" sz="3200" dirty="0"/>
            <a:t>Suitable for individuals</a:t>
          </a:r>
        </a:p>
      </dgm:t>
    </dgm:pt>
    <dgm:pt modelId="{1697B3B7-299A-4FC0-B376-9A5EFD23AED8}" type="parTrans" cxnId="{A3932604-1DF9-4124-8117-5021C7EB63FD}">
      <dgm:prSet/>
      <dgm:spPr/>
      <dgm:t>
        <a:bodyPr/>
        <a:lstStyle/>
        <a:p>
          <a:endParaRPr lang="en-GB" sz="1600"/>
        </a:p>
      </dgm:t>
    </dgm:pt>
    <dgm:pt modelId="{301A8A4E-B755-4A37-A2CB-74A2BD3ED884}" type="sibTrans" cxnId="{A3932604-1DF9-4124-8117-5021C7EB63FD}">
      <dgm:prSet/>
      <dgm:spPr/>
      <dgm:t>
        <a:bodyPr/>
        <a:lstStyle/>
        <a:p>
          <a:endParaRPr lang="en-GB" sz="1600"/>
        </a:p>
      </dgm:t>
    </dgm:pt>
    <dgm:pt modelId="{8A776CF2-3131-496B-B92A-883D12F0540E}" type="pres">
      <dgm:prSet presAssocID="{A30562BD-7D06-4072-AAB9-78C9935431B2}" presName="diagram" presStyleCnt="0">
        <dgm:presLayoutVars>
          <dgm:dir/>
          <dgm:resizeHandles val="exact"/>
        </dgm:presLayoutVars>
      </dgm:prSet>
      <dgm:spPr/>
    </dgm:pt>
    <dgm:pt modelId="{85F0DCB2-6788-442F-B722-DBE20A809A64}" type="pres">
      <dgm:prSet presAssocID="{E1D753B5-4727-41EC-A2E4-B208ACA39348}" presName="node" presStyleLbl="node1" presStyleIdx="0" presStyleCnt="3">
        <dgm:presLayoutVars>
          <dgm:bulletEnabled val="1"/>
        </dgm:presLayoutVars>
      </dgm:prSet>
      <dgm:spPr/>
    </dgm:pt>
    <dgm:pt modelId="{ED9510B3-10A7-4C86-9975-B2A6460AEF8A}" type="pres">
      <dgm:prSet presAssocID="{6383D3F2-887D-47D8-94CB-DE981DDA8048}" presName="sibTrans" presStyleCnt="0"/>
      <dgm:spPr/>
    </dgm:pt>
    <dgm:pt modelId="{31D76B2B-F8EF-4E81-9775-E135B55A66BB}" type="pres">
      <dgm:prSet presAssocID="{C4CFAF10-85AC-4285-871A-54DC8DFA9A35}" presName="node" presStyleLbl="node1" presStyleIdx="1" presStyleCnt="3">
        <dgm:presLayoutVars>
          <dgm:bulletEnabled val="1"/>
        </dgm:presLayoutVars>
      </dgm:prSet>
      <dgm:spPr/>
    </dgm:pt>
    <dgm:pt modelId="{F1328742-7B7A-41BE-8273-B95822F802E3}" type="pres">
      <dgm:prSet presAssocID="{139BD155-6863-40BD-BA8A-92F38F6DBDA2}" presName="sibTrans" presStyleCnt="0"/>
      <dgm:spPr/>
    </dgm:pt>
    <dgm:pt modelId="{71D67FD1-C306-44B6-AF53-D1B9EDE50F81}" type="pres">
      <dgm:prSet presAssocID="{DF4B223D-3E9D-4833-8E75-C31C5F31C662}" presName="node" presStyleLbl="node1" presStyleIdx="2" presStyleCnt="3" custLinFactNeighborX="-1415">
        <dgm:presLayoutVars>
          <dgm:bulletEnabled val="1"/>
        </dgm:presLayoutVars>
      </dgm:prSet>
      <dgm:spPr/>
    </dgm:pt>
  </dgm:ptLst>
  <dgm:cxnLst>
    <dgm:cxn modelId="{A3932604-1DF9-4124-8117-5021C7EB63FD}" srcId="{A30562BD-7D06-4072-AAB9-78C9935431B2}" destId="{DF4B223D-3E9D-4833-8E75-C31C5F31C662}" srcOrd="2" destOrd="0" parTransId="{1697B3B7-299A-4FC0-B376-9A5EFD23AED8}" sibTransId="{301A8A4E-B755-4A37-A2CB-74A2BD3ED884}"/>
    <dgm:cxn modelId="{C6C6180B-8D11-41E9-B7A5-C6AA3ECA12C9}" type="presOf" srcId="{E1D753B5-4727-41EC-A2E4-B208ACA39348}" destId="{85F0DCB2-6788-442F-B722-DBE20A809A64}" srcOrd="0" destOrd="0" presId="urn:microsoft.com/office/officeart/2005/8/layout/default"/>
    <dgm:cxn modelId="{4B642721-D1AE-4CEF-A6A5-73D982391208}" type="presOf" srcId="{DF4B223D-3E9D-4833-8E75-C31C5F31C662}" destId="{71D67FD1-C306-44B6-AF53-D1B9EDE50F81}" srcOrd="0" destOrd="0" presId="urn:microsoft.com/office/officeart/2005/8/layout/default"/>
    <dgm:cxn modelId="{771C903C-1D48-4D98-A713-CE0EC9066A3E}" srcId="{A30562BD-7D06-4072-AAB9-78C9935431B2}" destId="{E1D753B5-4727-41EC-A2E4-B208ACA39348}" srcOrd="0" destOrd="0" parTransId="{CC38945C-56AF-4946-B71A-0B2E3F6B46DE}" sibTransId="{6383D3F2-887D-47D8-94CB-DE981DDA8048}"/>
    <dgm:cxn modelId="{C9ACACDC-C6B5-46B5-884A-EA95F2A63140}" type="presOf" srcId="{A30562BD-7D06-4072-AAB9-78C9935431B2}" destId="{8A776CF2-3131-496B-B92A-883D12F0540E}" srcOrd="0" destOrd="0" presId="urn:microsoft.com/office/officeart/2005/8/layout/default"/>
    <dgm:cxn modelId="{A145A4E0-869F-4505-8C69-E1704AE7ADDC}" type="presOf" srcId="{C4CFAF10-85AC-4285-871A-54DC8DFA9A35}" destId="{31D76B2B-F8EF-4E81-9775-E135B55A66BB}" srcOrd="0" destOrd="0" presId="urn:microsoft.com/office/officeart/2005/8/layout/default"/>
    <dgm:cxn modelId="{0A64DBE4-41FE-4CF5-87E8-CE8340B6942A}" srcId="{A30562BD-7D06-4072-AAB9-78C9935431B2}" destId="{C4CFAF10-85AC-4285-871A-54DC8DFA9A35}" srcOrd="1" destOrd="0" parTransId="{2B542F02-A39C-4B7E-A510-BD917DEC0762}" sibTransId="{139BD155-6863-40BD-BA8A-92F38F6DBDA2}"/>
    <dgm:cxn modelId="{4052C681-D062-4C5E-9A39-B20F4F30F8F2}" type="presParOf" srcId="{8A776CF2-3131-496B-B92A-883D12F0540E}" destId="{85F0DCB2-6788-442F-B722-DBE20A809A64}" srcOrd="0" destOrd="0" presId="urn:microsoft.com/office/officeart/2005/8/layout/default"/>
    <dgm:cxn modelId="{39A2D829-C50F-4306-9BB1-CC56A2606F2E}" type="presParOf" srcId="{8A776CF2-3131-496B-B92A-883D12F0540E}" destId="{ED9510B3-10A7-4C86-9975-B2A6460AEF8A}" srcOrd="1" destOrd="0" presId="urn:microsoft.com/office/officeart/2005/8/layout/default"/>
    <dgm:cxn modelId="{F9FC0F79-1F99-4E3F-B030-C2AF308D6932}" type="presParOf" srcId="{8A776CF2-3131-496B-B92A-883D12F0540E}" destId="{31D76B2B-F8EF-4E81-9775-E135B55A66BB}" srcOrd="2" destOrd="0" presId="urn:microsoft.com/office/officeart/2005/8/layout/default"/>
    <dgm:cxn modelId="{A94C21EA-7FC8-4E75-9148-2EA8AFBC60FB}" type="presParOf" srcId="{8A776CF2-3131-496B-B92A-883D12F0540E}" destId="{F1328742-7B7A-41BE-8273-B95822F802E3}" srcOrd="3" destOrd="0" presId="urn:microsoft.com/office/officeart/2005/8/layout/default"/>
    <dgm:cxn modelId="{A645861F-1E2C-4A7F-A671-9FB97CA528CD}" type="presParOf" srcId="{8A776CF2-3131-496B-B92A-883D12F0540E}" destId="{71D67FD1-C306-44B6-AF53-D1B9EDE50F8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D8192-EDCF-4D80-8CD9-71ADCD7C9306}">
      <dsp:nvSpPr>
        <dsp:cNvPr id="0" name=""/>
        <dsp:cNvSpPr/>
      </dsp:nvSpPr>
      <dsp:spPr>
        <a:xfrm>
          <a:off x="0" y="531409"/>
          <a:ext cx="2100127" cy="12600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Python distributions</a:t>
          </a:r>
        </a:p>
      </dsp:txBody>
      <dsp:txXfrm>
        <a:off x="0" y="531409"/>
        <a:ext cx="2100127" cy="1260076"/>
      </dsp:txXfrm>
    </dsp:sp>
    <dsp:sp modelId="{90FFD638-2E9A-4C6E-A894-84541025E847}">
      <dsp:nvSpPr>
        <dsp:cNvPr id="0" name=""/>
        <dsp:cNvSpPr/>
      </dsp:nvSpPr>
      <dsp:spPr>
        <a:xfrm>
          <a:off x="2310140" y="531409"/>
          <a:ext cx="2100127" cy="1260076"/>
        </a:xfrm>
        <a:prstGeom prst="rect">
          <a:avLst/>
        </a:prstGeom>
        <a:solidFill>
          <a:schemeClr val="accent5">
            <a:hueOff val="-2130652"/>
            <a:satOff val="2540"/>
            <a:lumOff val="205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 err="1"/>
            <a:t>Jupyter</a:t>
          </a:r>
          <a:r>
            <a:rPr lang="en-GB" sz="3300" kern="1200" dirty="0"/>
            <a:t> notebook</a:t>
          </a:r>
        </a:p>
      </dsp:txBody>
      <dsp:txXfrm>
        <a:off x="2310140" y="531409"/>
        <a:ext cx="2100127" cy="1260076"/>
      </dsp:txXfrm>
    </dsp:sp>
    <dsp:sp modelId="{16DCEB43-A1B0-4185-8410-CAE3A82EFE06}">
      <dsp:nvSpPr>
        <dsp:cNvPr id="0" name=""/>
        <dsp:cNvSpPr/>
      </dsp:nvSpPr>
      <dsp:spPr>
        <a:xfrm>
          <a:off x="4620280" y="531409"/>
          <a:ext cx="2100127" cy="1260076"/>
        </a:xfrm>
        <a:prstGeom prst="rect">
          <a:avLst/>
        </a:prstGeom>
        <a:solidFill>
          <a:schemeClr val="accent5">
            <a:hueOff val="-4261304"/>
            <a:satOff val="5079"/>
            <a:lumOff val="411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Notebook basics</a:t>
          </a:r>
        </a:p>
      </dsp:txBody>
      <dsp:txXfrm>
        <a:off x="4620280" y="531409"/>
        <a:ext cx="2100127" cy="1260076"/>
      </dsp:txXfrm>
    </dsp:sp>
    <dsp:sp modelId="{57A43E91-A96D-4BB7-87B9-5A82484A868B}">
      <dsp:nvSpPr>
        <dsp:cNvPr id="0" name=""/>
        <dsp:cNvSpPr/>
      </dsp:nvSpPr>
      <dsp:spPr>
        <a:xfrm>
          <a:off x="1155070" y="2001498"/>
          <a:ext cx="2100127" cy="1260076"/>
        </a:xfrm>
        <a:prstGeom prst="rect">
          <a:avLst/>
        </a:prstGeom>
        <a:solidFill>
          <a:schemeClr val="accent5">
            <a:hueOff val="-6391956"/>
            <a:satOff val="7619"/>
            <a:lumOff val="617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Project template</a:t>
          </a:r>
        </a:p>
      </dsp:txBody>
      <dsp:txXfrm>
        <a:off x="1155070" y="2001498"/>
        <a:ext cx="2100127" cy="1260076"/>
      </dsp:txXfrm>
    </dsp:sp>
    <dsp:sp modelId="{DFEAD70B-BE7F-439E-A95A-F32DB38C534E}">
      <dsp:nvSpPr>
        <dsp:cNvPr id="0" name=""/>
        <dsp:cNvSpPr/>
      </dsp:nvSpPr>
      <dsp:spPr>
        <a:xfrm>
          <a:off x="3465210" y="2001498"/>
          <a:ext cx="2100127" cy="1260076"/>
        </a:xfrm>
        <a:prstGeom prst="rect">
          <a:avLst/>
        </a:prstGeom>
        <a:solidFill>
          <a:schemeClr val="accent5">
            <a:hueOff val="-8522608"/>
            <a:satOff val="10158"/>
            <a:lumOff val="823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Versioning system</a:t>
          </a:r>
        </a:p>
      </dsp:txBody>
      <dsp:txXfrm>
        <a:off x="3465210" y="2001498"/>
        <a:ext cx="2100127" cy="12600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EE7FE-1752-4857-BBE5-BFE028887247}">
      <dsp:nvSpPr>
        <dsp:cNvPr id="0" name=""/>
        <dsp:cNvSpPr/>
      </dsp:nvSpPr>
      <dsp:spPr>
        <a:xfrm>
          <a:off x="0" y="663048"/>
          <a:ext cx="1897604" cy="1138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Consistency</a:t>
          </a:r>
        </a:p>
      </dsp:txBody>
      <dsp:txXfrm>
        <a:off x="0" y="663048"/>
        <a:ext cx="1897604" cy="1138563"/>
      </dsp:txXfrm>
    </dsp:sp>
    <dsp:sp modelId="{12ED040A-F2A0-4AA2-A978-03D28AA50C73}">
      <dsp:nvSpPr>
        <dsp:cNvPr id="0" name=""/>
        <dsp:cNvSpPr/>
      </dsp:nvSpPr>
      <dsp:spPr>
        <a:xfrm>
          <a:off x="2087365" y="663048"/>
          <a:ext cx="1897604" cy="1138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Standardization</a:t>
          </a:r>
        </a:p>
      </dsp:txBody>
      <dsp:txXfrm>
        <a:off x="2087365" y="663048"/>
        <a:ext cx="1897604" cy="1138563"/>
      </dsp:txXfrm>
    </dsp:sp>
    <dsp:sp modelId="{8786D17D-61F6-44EA-817D-C46016C052A8}">
      <dsp:nvSpPr>
        <dsp:cNvPr id="0" name=""/>
        <dsp:cNvSpPr/>
      </dsp:nvSpPr>
      <dsp:spPr>
        <a:xfrm>
          <a:off x="4174730" y="663048"/>
          <a:ext cx="1897604" cy="1138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Collaboration</a:t>
          </a:r>
        </a:p>
      </dsp:txBody>
      <dsp:txXfrm>
        <a:off x="4174730" y="663048"/>
        <a:ext cx="1897604" cy="1138563"/>
      </dsp:txXfrm>
    </dsp:sp>
    <dsp:sp modelId="{3027EBDA-5ED2-4760-8090-3E9B0C21FA72}">
      <dsp:nvSpPr>
        <dsp:cNvPr id="0" name=""/>
        <dsp:cNvSpPr/>
      </dsp:nvSpPr>
      <dsp:spPr>
        <a:xfrm>
          <a:off x="1043682" y="1991372"/>
          <a:ext cx="1897604" cy="1138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Reusability</a:t>
          </a:r>
        </a:p>
      </dsp:txBody>
      <dsp:txXfrm>
        <a:off x="1043682" y="1991372"/>
        <a:ext cx="1897604" cy="1138563"/>
      </dsp:txXfrm>
    </dsp:sp>
    <dsp:sp modelId="{ECE862ED-22D0-4E74-9D31-6C80F8222E4B}">
      <dsp:nvSpPr>
        <dsp:cNvPr id="0" name=""/>
        <dsp:cNvSpPr/>
      </dsp:nvSpPr>
      <dsp:spPr>
        <a:xfrm>
          <a:off x="3131048" y="1991372"/>
          <a:ext cx="1897604" cy="1138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Code quality</a:t>
          </a:r>
        </a:p>
      </dsp:txBody>
      <dsp:txXfrm>
        <a:off x="3131048" y="1991372"/>
        <a:ext cx="1897604" cy="1138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0DCB2-6788-442F-B722-DBE20A809A64}">
      <dsp:nvSpPr>
        <dsp:cNvPr id="0" name=""/>
        <dsp:cNvSpPr/>
      </dsp:nvSpPr>
      <dsp:spPr>
        <a:xfrm>
          <a:off x="215606" y="304"/>
          <a:ext cx="2171906" cy="1303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Common repository</a:t>
          </a:r>
        </a:p>
      </dsp:txBody>
      <dsp:txXfrm>
        <a:off x="215606" y="304"/>
        <a:ext cx="2171906" cy="1303143"/>
      </dsp:txXfrm>
    </dsp:sp>
    <dsp:sp modelId="{31D76B2B-F8EF-4E81-9775-E135B55A66BB}">
      <dsp:nvSpPr>
        <dsp:cNvPr id="0" name=""/>
        <dsp:cNvSpPr/>
      </dsp:nvSpPr>
      <dsp:spPr>
        <a:xfrm>
          <a:off x="2604703" y="304"/>
          <a:ext cx="2171906" cy="1303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Track changes</a:t>
          </a:r>
        </a:p>
      </dsp:txBody>
      <dsp:txXfrm>
        <a:off x="2604703" y="304"/>
        <a:ext cx="2171906" cy="1303143"/>
      </dsp:txXfrm>
    </dsp:sp>
    <dsp:sp modelId="{71D67FD1-C306-44B6-AF53-D1B9EDE50F81}">
      <dsp:nvSpPr>
        <dsp:cNvPr id="0" name=""/>
        <dsp:cNvSpPr/>
      </dsp:nvSpPr>
      <dsp:spPr>
        <a:xfrm>
          <a:off x="1379422" y="1520639"/>
          <a:ext cx="2171906" cy="1303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Suitable for individuals</a:t>
          </a:r>
        </a:p>
      </dsp:txBody>
      <dsp:txXfrm>
        <a:off x="1379422" y="1520639"/>
        <a:ext cx="2171906" cy="1303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FA4FD-FDEC-4F40-8AAA-1D8B1F275120}" type="datetimeFigureOut">
              <a:rPr lang="en-GB" smtClean="0"/>
              <a:pPr/>
              <a:t>09/06/2018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E3C47-803B-438B-86B1-3F1093A8071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518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917D9-0207-4099-B87D-5C0D613D4B3C}" type="datetimeFigureOut">
              <a:rPr lang="en-GB" smtClean="0"/>
              <a:pPr/>
              <a:t>09/06/2018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744538"/>
            <a:ext cx="59547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D2E77-3567-467C-9F7B-567CE74C810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56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3810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09/06/2018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238500"/>
            <a:ext cx="6400800" cy="14605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3241"/>
            <a:ext cx="7772400" cy="1225021"/>
          </a:xfrm>
        </p:spPr>
        <p:txBody>
          <a:bodyPr/>
          <a:lstStyle>
            <a:lvl1pPr algn="ctr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09/06/2018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09/06/2018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864"/>
            <a:ext cx="7924800" cy="648416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057300"/>
            <a:ext cx="7924800" cy="3705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244408" y="518817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2AF594C-2F5B-4B3E-89C0-8D242680606B}" type="slidenum">
              <a:rPr lang="en-GB" sz="1100" i="1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GB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4135438"/>
            <a:ext cx="7885113" cy="1135062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2885282"/>
            <a:ext cx="7885113" cy="1250156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09/06/2018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333500"/>
            <a:ext cx="3733800" cy="34290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333500"/>
            <a:ext cx="3733800" cy="34290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866"/>
            <a:ext cx="7924800" cy="952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09/06/2018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841500"/>
            <a:ext cx="3733800" cy="29210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841500"/>
            <a:ext cx="3733800" cy="29210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866"/>
            <a:ext cx="79248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33500"/>
            <a:ext cx="3733800" cy="47889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333500"/>
            <a:ext cx="3733800" cy="47889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09/06/2018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866"/>
            <a:ext cx="7924800" cy="952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09/06/2018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09/06/2018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206500"/>
            <a:ext cx="4648200" cy="35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206500"/>
            <a:ext cx="2971800" cy="91440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123243"/>
            <a:ext cx="2971800" cy="2639258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09/06/2018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06500"/>
            <a:ext cx="2971800" cy="91440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206500"/>
            <a:ext cx="3419856" cy="289560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3242"/>
            <a:ext cx="2971800" cy="2004258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09/06/2018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866"/>
            <a:ext cx="7924800" cy="9525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33501"/>
            <a:ext cx="79248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5296959"/>
            <a:ext cx="1524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A217B18-AE1D-4EA2-B8E2-BBAD8D3BBFF3}" type="datetimeFigureOut">
              <a:rPr lang="en-GB" smtClean="0"/>
              <a:pPr/>
              <a:t>09/06/2018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5296959"/>
            <a:ext cx="990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ivendata/cookiecutter-data-science" TargetMode="External"/><Relationship Id="rId2" Type="http://schemas.openxmlformats.org/officeDocument/2006/relationships/hyperlink" Target="https://bit.ly/2sQqk49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1.1 </a:t>
            </a:r>
            <a:r>
              <a:rPr lang="en-US" b="1" dirty="0"/>
              <a:t>Setting Up the Python Environment</a:t>
            </a:r>
            <a:endParaRPr lang="en-GB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305772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© London Academy of IT,</a:t>
            </a:r>
            <a:r>
              <a:rPr lang="en-GB" sz="1200" baseline="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www.londonacademyofit.co.uk</a:t>
            </a:r>
          </a:p>
        </p:txBody>
      </p:sp>
      <p:pic>
        <p:nvPicPr>
          <p:cNvPr id="5" name="Picture 4" descr="logo-with-name-transparent-hi-r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4208" y="4153644"/>
            <a:ext cx="2449659" cy="11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7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57300"/>
            <a:ext cx="3733800" cy="3429000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457200" lvl="1" indent="0">
              <a:buNone/>
            </a:pPr>
            <a:endParaRPr lang="en-GB" sz="3200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2986"/>
            <a:ext cx="7924800" cy="952500"/>
          </a:xfrm>
        </p:spPr>
        <p:txBody>
          <a:bodyPr/>
          <a:lstStyle/>
          <a:p>
            <a:r>
              <a:rPr lang="en-GB" cap="none" dirty="0"/>
              <a:t>Data Science Project Template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9A8B5B-9A5B-4BEF-BF3E-372CFF733692}"/>
              </a:ext>
            </a:extLst>
          </p:cNvPr>
          <p:cNvCxnSpPr>
            <a:cxnSpLocks/>
          </p:cNvCxnSpPr>
          <p:nvPr/>
        </p:nvCxnSpPr>
        <p:spPr>
          <a:xfrm>
            <a:off x="4343036" y="1273324"/>
            <a:ext cx="0" cy="4032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752245E-F52B-4F78-93EF-5E1785A0D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64" y="1273324"/>
            <a:ext cx="3508626" cy="36004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4F59B3-13BE-407A-B624-C14BB4610C6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sz="2800" dirty="0"/>
              <a:t>Data Science Project Template</a:t>
            </a:r>
          </a:p>
        </p:txBody>
      </p:sp>
    </p:spTree>
    <p:extLst>
      <p:ext uri="{BB962C8B-B14F-4D97-AF65-F5344CB8AC3E}">
        <p14:creationId xmlns:p14="http://schemas.microsoft.com/office/powerpoint/2010/main" val="25226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Advantage of using Project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9CFDD73-823F-47C4-AD4E-7948B1FBFC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4066482"/>
              </p:ext>
            </p:extLst>
          </p:nvPr>
        </p:nvGraphicFramePr>
        <p:xfrm>
          <a:off x="1524000" y="1096516"/>
          <a:ext cx="6072336" cy="3792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814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EB307-2481-476E-89D9-241EF70DEE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769268"/>
            <a:ext cx="3962400" cy="3993232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pPr marL="0" indent="0" algn="ctr">
              <a:buNone/>
            </a:pPr>
            <a:r>
              <a:rPr lang="en-GB" sz="3200" dirty="0">
                <a:solidFill>
                  <a:srgbClr val="FF0000"/>
                </a:solidFill>
              </a:rPr>
              <a:t>Cookie Cutter Project Template</a:t>
            </a:r>
          </a:p>
          <a:p>
            <a:pPr marL="0" indent="0" algn="ctr">
              <a:buNone/>
            </a:pPr>
            <a:endParaRPr lang="en-GB" sz="3200" dirty="0">
              <a:hlinkClick r:id="rId2"/>
            </a:endParaRPr>
          </a:p>
          <a:p>
            <a:pPr marL="0" indent="0">
              <a:buNone/>
            </a:pPr>
            <a:r>
              <a:rPr lang="en-GB" sz="3200" dirty="0">
                <a:hlinkClick r:id="rId2"/>
              </a:rPr>
              <a:t>https://bit.ly/2sQqk49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2000" dirty="0">
                <a:hlinkClick r:id="rId3"/>
              </a:rPr>
              <a:t>(https://github.com/drivendata/cookiecutter-data-science</a:t>
            </a:r>
            <a:r>
              <a:rPr lang="en-GB" sz="2000" dirty="0"/>
              <a:t>)</a:t>
            </a:r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Python Project Template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6D300-D0C5-4D5E-BE67-A37968344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4143"/>
            <a:ext cx="3366120" cy="336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73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57300"/>
            <a:ext cx="3733800" cy="3429000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457200" lvl="1" indent="0">
              <a:buNone/>
            </a:pPr>
            <a:endParaRPr lang="en-GB" sz="3200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2986"/>
            <a:ext cx="7924800" cy="952500"/>
          </a:xfrm>
        </p:spPr>
        <p:txBody>
          <a:bodyPr/>
          <a:lstStyle/>
          <a:p>
            <a:r>
              <a:rPr lang="en-GB" cap="none" dirty="0" err="1"/>
              <a:t>Jupyter</a:t>
            </a:r>
            <a:r>
              <a:rPr lang="en-GB" cap="none" dirty="0"/>
              <a:t> Notebook – Cookie Cutter Demo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9A8B5B-9A5B-4BEF-BF3E-372CFF733692}"/>
              </a:ext>
            </a:extLst>
          </p:cNvPr>
          <p:cNvCxnSpPr>
            <a:cxnSpLocks/>
          </p:cNvCxnSpPr>
          <p:nvPr/>
        </p:nvCxnSpPr>
        <p:spPr>
          <a:xfrm>
            <a:off x="4343036" y="1273324"/>
            <a:ext cx="0" cy="4032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EF584B-B4D1-4FE5-8EA3-CFE1BB65F1E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266034"/>
            <a:ext cx="3607690" cy="36076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C09DA5-5ED1-45DD-BB2E-D02C259B1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4143"/>
            <a:ext cx="3366120" cy="336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04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Data Science With Python - Versioning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DD0C4C5-D388-4E6F-A110-ABC93FD2C5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2338374"/>
              </p:ext>
            </p:extLst>
          </p:nvPr>
        </p:nvGraphicFramePr>
        <p:xfrm>
          <a:off x="1907704" y="1633364"/>
          <a:ext cx="4992216" cy="282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852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Data Science With Python - Versioning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3170312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sz="2400" dirty="0"/>
              <a:t>Local</a:t>
            </a:r>
          </a:p>
          <a:p>
            <a:pPr lvl="2"/>
            <a:r>
              <a:rPr lang="en-GB" sz="2400" dirty="0"/>
              <a:t>Git</a:t>
            </a:r>
          </a:p>
          <a:p>
            <a:pPr lvl="1"/>
            <a:r>
              <a:rPr lang="en-GB" sz="2400" dirty="0"/>
              <a:t>Cloud</a:t>
            </a:r>
          </a:p>
          <a:p>
            <a:pPr lvl="2"/>
            <a:r>
              <a:rPr lang="en-GB" sz="2400" dirty="0"/>
              <a:t>GitHub</a:t>
            </a:r>
          </a:p>
          <a:p>
            <a:pPr lvl="2"/>
            <a:r>
              <a:rPr lang="en-GB" sz="2400" dirty="0"/>
              <a:t>Bitbucket</a:t>
            </a:r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E4A66-B832-46D3-9422-427E764333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633364"/>
            <a:ext cx="1849388" cy="18493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D7EA81-E886-4F73-B565-7A989E8DF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633364"/>
            <a:ext cx="1891611" cy="18916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1FD5F6-48F0-4B0E-96E9-FAEDB6A21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686" y="3721596"/>
            <a:ext cx="1541140" cy="154114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A3EB0D-3DF9-49B3-A8A1-454FE222D67B}"/>
              </a:ext>
            </a:extLst>
          </p:cNvPr>
          <p:cNvCxnSpPr>
            <a:cxnSpLocks/>
          </p:cNvCxnSpPr>
          <p:nvPr/>
        </p:nvCxnSpPr>
        <p:spPr>
          <a:xfrm>
            <a:off x="4343036" y="1273324"/>
            <a:ext cx="0" cy="4032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11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Data Science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D7D7D8-02CD-41DF-BA98-B6E444D495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6812543"/>
              </p:ext>
            </p:extLst>
          </p:nvPr>
        </p:nvGraphicFramePr>
        <p:xfrm>
          <a:off x="899592" y="1096516"/>
          <a:ext cx="6720408" cy="3792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402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2201"/>
            <a:ext cx="7924800" cy="648416"/>
          </a:xfrm>
        </p:spPr>
        <p:txBody>
          <a:bodyPr/>
          <a:lstStyle/>
          <a:p>
            <a:r>
              <a:rPr lang="en-GB" dirty="0"/>
              <a:t>Python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239F0-A6B8-4080-BC7C-D5801F24B5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2032118"/>
            <a:ext cx="1368152" cy="7990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245C21-0A19-40F9-950B-7CF1D3247D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001311"/>
            <a:ext cx="1368152" cy="799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1BF414-BC47-4CD9-A08C-2B495B3C82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998314"/>
            <a:ext cx="1368152" cy="7990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A5478C-10D2-440D-B245-0FC76D774E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60310"/>
            <a:ext cx="2268251" cy="9601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3F4731-2817-435D-B306-F3080B396861}"/>
              </a:ext>
            </a:extLst>
          </p:cNvPr>
          <p:cNvSpPr txBox="1"/>
          <p:nvPr/>
        </p:nvSpPr>
        <p:spPr>
          <a:xfrm>
            <a:off x="1547664" y="296822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Packages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51582D-D325-425A-A53B-F5F68B9D5534}"/>
              </a:ext>
            </a:extLst>
          </p:cNvPr>
          <p:cNvSpPr txBox="1"/>
          <p:nvPr/>
        </p:nvSpPr>
        <p:spPr>
          <a:xfrm>
            <a:off x="1403648" y="472041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 Python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100565-55F0-4027-AC2D-E8DF6A52A670}"/>
              </a:ext>
            </a:extLst>
          </p:cNvPr>
          <p:cNvCxnSpPr>
            <a:cxnSpLocks/>
          </p:cNvCxnSpPr>
          <p:nvPr/>
        </p:nvCxnSpPr>
        <p:spPr>
          <a:xfrm>
            <a:off x="4355976" y="1273324"/>
            <a:ext cx="0" cy="4032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338C6B-D660-420F-B17F-8EBE62A7E93F}"/>
              </a:ext>
            </a:extLst>
          </p:cNvPr>
          <p:cNvSpPr txBox="1"/>
          <p:nvPr/>
        </p:nvSpPr>
        <p:spPr>
          <a:xfrm>
            <a:off x="1475656" y="112001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Option -1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5CE15B-EE74-4C00-AFFA-FCDBE4C81F3B}"/>
              </a:ext>
            </a:extLst>
          </p:cNvPr>
          <p:cNvSpPr txBox="1"/>
          <p:nvPr/>
        </p:nvSpPr>
        <p:spPr>
          <a:xfrm>
            <a:off x="6228184" y="112001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Option -2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778272-C78F-486E-931A-F6C6B06532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60" y="1570648"/>
            <a:ext cx="3951148" cy="39511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0EF14E-D247-496D-806F-C4A5237FB2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326" y="3152888"/>
            <a:ext cx="792087" cy="4626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0E40AB-F21D-434D-AC34-1C2850B8B3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435" y="3152888"/>
            <a:ext cx="792087" cy="4626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F4D4A8E-9D28-4BDD-95DF-90FBC4A324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977" y="3152888"/>
            <a:ext cx="792087" cy="46260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6483C0B-4216-4321-9870-E77334D10F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636" y="3819109"/>
            <a:ext cx="1133891" cy="113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82F47-B52A-4B32-89DA-F9B3E436F8B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4726" y="1575048"/>
            <a:ext cx="3733800" cy="3429000"/>
          </a:xfrm>
        </p:spPr>
        <p:txBody>
          <a:bodyPr>
            <a:normAutofit/>
          </a:bodyPr>
          <a:lstStyle/>
          <a:p>
            <a:endParaRPr lang="en-GB" sz="3600" dirty="0"/>
          </a:p>
          <a:p>
            <a:r>
              <a:rPr lang="en-GB" sz="3600" dirty="0"/>
              <a:t>Anaconda</a:t>
            </a:r>
          </a:p>
          <a:p>
            <a:r>
              <a:rPr lang="en-GB" sz="3600" dirty="0"/>
              <a:t>Enthought canopy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Python Distributions for Data Science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100565-55F0-4027-AC2D-E8DF6A52A670}"/>
              </a:ext>
            </a:extLst>
          </p:cNvPr>
          <p:cNvCxnSpPr>
            <a:cxnSpLocks/>
          </p:cNvCxnSpPr>
          <p:nvPr/>
        </p:nvCxnSpPr>
        <p:spPr>
          <a:xfrm>
            <a:off x="4355976" y="1273324"/>
            <a:ext cx="0" cy="4032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D778272-C78F-486E-931A-F6C6B06532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60" y="1570648"/>
            <a:ext cx="3951148" cy="39511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0EF14E-D247-496D-806F-C4A5237FB2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326" y="3152888"/>
            <a:ext cx="792087" cy="4626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0E40AB-F21D-434D-AC34-1C2850B8B3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435" y="3152888"/>
            <a:ext cx="792087" cy="4626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F4D4A8E-9D28-4BDD-95DF-90FBC4A32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977" y="3152888"/>
            <a:ext cx="792087" cy="46260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6483C0B-4216-4321-9870-E77334D10F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636" y="3819109"/>
            <a:ext cx="1133891" cy="113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3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57300"/>
            <a:ext cx="3733800" cy="3429000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457200" lvl="1" indent="0">
              <a:buNone/>
            </a:pPr>
            <a:endParaRPr lang="en-GB" sz="3200" dirty="0"/>
          </a:p>
          <a:p>
            <a:pPr marL="457200" lvl="1" indent="0">
              <a:buNone/>
            </a:pPr>
            <a:r>
              <a:rPr lang="en-GB" sz="3200" dirty="0"/>
              <a:t>Anaconda Distribution</a:t>
            </a:r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188C6E-AE2E-4347-B2CB-C64A77908C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00600" y="1477516"/>
            <a:ext cx="3733800" cy="2172072"/>
          </a:xfrm>
        </p:spPr>
        <p:txBody>
          <a:bodyPr>
            <a:normAutofit/>
          </a:bodyPr>
          <a:lstStyle/>
          <a:p>
            <a:endParaRPr lang="en-GB" sz="2800" dirty="0"/>
          </a:p>
          <a:p>
            <a:r>
              <a:rPr lang="en-GB" sz="2800" dirty="0"/>
              <a:t>Free version</a:t>
            </a:r>
          </a:p>
          <a:p>
            <a:r>
              <a:rPr lang="en-GB" sz="2800" dirty="0"/>
              <a:t>Python 2.x &amp; 3.x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Anaconda Distribution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9A8B5B-9A5B-4BEF-BF3E-372CFF733692}"/>
              </a:ext>
            </a:extLst>
          </p:cNvPr>
          <p:cNvCxnSpPr>
            <a:cxnSpLocks/>
          </p:cNvCxnSpPr>
          <p:nvPr/>
        </p:nvCxnSpPr>
        <p:spPr>
          <a:xfrm>
            <a:off x="4343036" y="1273324"/>
            <a:ext cx="0" cy="4032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17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985292"/>
            <a:ext cx="3733800" cy="3212976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457200" lvl="1" indent="0">
              <a:buNone/>
            </a:pPr>
            <a:r>
              <a:rPr lang="en-GB" sz="2800" dirty="0">
                <a:solidFill>
                  <a:srgbClr val="00B0F0"/>
                </a:solidFill>
              </a:rPr>
              <a:t>Python</a:t>
            </a:r>
            <a:r>
              <a:rPr lang="en-GB" sz="3200" dirty="0">
                <a:solidFill>
                  <a:srgbClr val="00B0F0"/>
                </a:solidFill>
              </a:rPr>
              <a:t> 3.x</a:t>
            </a:r>
          </a:p>
          <a:p>
            <a:pPr marL="914400" lvl="1" indent="-457200"/>
            <a:r>
              <a:rPr lang="en-GB" sz="3200" dirty="0"/>
              <a:t>Clean &amp; Faster</a:t>
            </a:r>
          </a:p>
          <a:p>
            <a:pPr marL="914400" lvl="1" indent="-457200"/>
            <a:r>
              <a:rPr lang="en-GB" sz="3200" dirty="0"/>
              <a:t>Future</a:t>
            </a:r>
          </a:p>
          <a:p>
            <a:pPr marL="457200" lvl="1" indent="0">
              <a:buNone/>
            </a:pPr>
            <a:endParaRPr lang="en-GB" sz="3200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188C6E-AE2E-4347-B2CB-C64A77908C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1477516"/>
            <a:ext cx="4032448" cy="3008784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GB" sz="3200" dirty="0">
                <a:solidFill>
                  <a:srgbClr val="00B0F0"/>
                </a:solidFill>
              </a:rPr>
              <a:t>Python 2.x</a:t>
            </a:r>
          </a:p>
          <a:p>
            <a:pPr marL="914400" lvl="1" indent="-457200"/>
            <a:r>
              <a:rPr lang="en-GB" sz="3200" dirty="0"/>
              <a:t>Stable 3</a:t>
            </a:r>
            <a:r>
              <a:rPr lang="en-GB" sz="3200" baseline="30000" dirty="0"/>
              <a:t>rd</a:t>
            </a:r>
            <a:r>
              <a:rPr lang="en-GB" sz="3200" dirty="0"/>
              <a:t> party packages</a:t>
            </a:r>
          </a:p>
          <a:p>
            <a:pPr marL="914400" lvl="1" indent="-457200"/>
            <a:r>
              <a:rPr lang="en-GB" sz="3200" dirty="0"/>
              <a:t>Better community support</a:t>
            </a:r>
          </a:p>
          <a:p>
            <a:pPr marL="914400" lvl="1" indent="-457200"/>
            <a:r>
              <a:rPr lang="en-GB" sz="3200" dirty="0"/>
              <a:t>Backward compatibility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Python 2.x VS 3.x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9A8B5B-9A5B-4BEF-BF3E-372CFF733692}"/>
              </a:ext>
            </a:extLst>
          </p:cNvPr>
          <p:cNvCxnSpPr>
            <a:cxnSpLocks/>
          </p:cNvCxnSpPr>
          <p:nvPr/>
        </p:nvCxnSpPr>
        <p:spPr>
          <a:xfrm>
            <a:off x="4343036" y="1273324"/>
            <a:ext cx="0" cy="4032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79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Anaconda Installation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16016" y="1057300"/>
            <a:ext cx="3962399" cy="2949116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457200" lvl="1" indent="0">
              <a:buNone/>
            </a:pPr>
            <a:endParaRPr lang="en-GB" sz="4000" dirty="0"/>
          </a:p>
          <a:p>
            <a:pPr marL="457200" lvl="1" indent="0">
              <a:buNone/>
            </a:pPr>
            <a:r>
              <a:rPr lang="en-GB" sz="4000" dirty="0"/>
              <a:t>Anaconda Installation Demo</a:t>
            </a:r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215C7-E9AE-4E53-BD05-42A4DFB70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76536"/>
            <a:ext cx="3705200" cy="37052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D63C66-1E9C-428A-BA0B-94AD96282179}"/>
              </a:ext>
            </a:extLst>
          </p:cNvPr>
          <p:cNvCxnSpPr>
            <a:cxnSpLocks/>
          </p:cNvCxnSpPr>
          <p:nvPr/>
        </p:nvCxnSpPr>
        <p:spPr>
          <a:xfrm>
            <a:off x="4716016" y="1120205"/>
            <a:ext cx="0" cy="4032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6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57300"/>
            <a:ext cx="3733800" cy="3429000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457200" lvl="1" indent="0">
              <a:buNone/>
            </a:pPr>
            <a:endParaRPr lang="en-GB" sz="3200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188C6E-AE2E-4347-B2CB-C64A77908C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00600" y="1273324"/>
            <a:ext cx="3733800" cy="3600400"/>
          </a:xfrm>
        </p:spPr>
        <p:txBody>
          <a:bodyPr>
            <a:normAutofit lnSpcReduction="10000"/>
          </a:bodyPr>
          <a:lstStyle/>
          <a:p>
            <a:endParaRPr lang="en-GB" sz="2000" dirty="0"/>
          </a:p>
          <a:p>
            <a:r>
              <a:rPr lang="en-GB" sz="2000" dirty="0"/>
              <a:t>Known as </a:t>
            </a:r>
            <a:r>
              <a:rPr lang="en-GB" sz="2000" dirty="0" err="1"/>
              <a:t>IPython</a:t>
            </a:r>
            <a:r>
              <a:rPr lang="en-GB" sz="2000" dirty="0"/>
              <a:t> Notebook</a:t>
            </a:r>
          </a:p>
          <a:p>
            <a:r>
              <a:rPr lang="en-GB" sz="2000" dirty="0"/>
              <a:t>Combine code blocks, text, pictures, videos in a single document</a:t>
            </a:r>
          </a:p>
          <a:p>
            <a:r>
              <a:rPr lang="en-GB" sz="2000" dirty="0"/>
              <a:t>Web GUI based</a:t>
            </a:r>
          </a:p>
          <a:p>
            <a:r>
              <a:rPr lang="en-GB" sz="2000" dirty="0"/>
              <a:t>Work with multiple kernels such as Python, Scala, R and Julia</a:t>
            </a:r>
          </a:p>
          <a:p>
            <a:r>
              <a:rPr lang="en-GB" sz="2000" dirty="0"/>
              <a:t>Easy to export the document as PDF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2986"/>
            <a:ext cx="7924800" cy="952500"/>
          </a:xfrm>
        </p:spPr>
        <p:txBody>
          <a:bodyPr/>
          <a:lstStyle/>
          <a:p>
            <a:r>
              <a:rPr lang="en-GB" cap="none" dirty="0" err="1"/>
              <a:t>Jupyter</a:t>
            </a:r>
            <a:r>
              <a:rPr lang="en-GB" cap="none" dirty="0"/>
              <a:t> Notebook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9A8B5B-9A5B-4BEF-BF3E-372CFF733692}"/>
              </a:ext>
            </a:extLst>
          </p:cNvPr>
          <p:cNvCxnSpPr>
            <a:cxnSpLocks/>
          </p:cNvCxnSpPr>
          <p:nvPr/>
        </p:nvCxnSpPr>
        <p:spPr>
          <a:xfrm>
            <a:off x="4343036" y="1273324"/>
            <a:ext cx="0" cy="4032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7F81450-60C0-423D-9CB3-C7AE266587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12" y="2243209"/>
            <a:ext cx="3885824" cy="104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4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57300"/>
            <a:ext cx="3733800" cy="3429000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457200" lvl="1" indent="0">
              <a:buNone/>
            </a:pPr>
            <a:endParaRPr lang="en-GB" sz="3200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2986"/>
            <a:ext cx="7924800" cy="952500"/>
          </a:xfrm>
        </p:spPr>
        <p:txBody>
          <a:bodyPr/>
          <a:lstStyle/>
          <a:p>
            <a:r>
              <a:rPr lang="en-GB" cap="none" dirty="0" err="1"/>
              <a:t>Jupyter</a:t>
            </a:r>
            <a:r>
              <a:rPr lang="en-GB" cap="none" dirty="0"/>
              <a:t> Notebook - Demo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9A8B5B-9A5B-4BEF-BF3E-372CFF733692}"/>
              </a:ext>
            </a:extLst>
          </p:cNvPr>
          <p:cNvCxnSpPr>
            <a:cxnSpLocks/>
          </p:cNvCxnSpPr>
          <p:nvPr/>
        </p:nvCxnSpPr>
        <p:spPr>
          <a:xfrm>
            <a:off x="4343036" y="1273324"/>
            <a:ext cx="0" cy="4032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7F81450-60C0-423D-9CB3-C7AE266587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12" y="2243209"/>
            <a:ext cx="3885824" cy="1046339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EF584B-B4D1-4FE5-8EA3-CFE1BB65F1E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266034"/>
            <a:ext cx="3607690" cy="360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02385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3524</TotalTime>
  <Words>220</Words>
  <Application>Microsoft Office PowerPoint</Application>
  <PresentationFormat>On-screen Show (16:10)</PresentationFormat>
  <Paragraphs>124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Narrow</vt:lpstr>
      <vt:lpstr>Calibri</vt:lpstr>
      <vt:lpstr>Tahoma</vt:lpstr>
      <vt:lpstr>Horizon</vt:lpstr>
      <vt:lpstr>1.1 Setting Up the Python Environment</vt:lpstr>
      <vt:lpstr>Data Science With Python</vt:lpstr>
      <vt:lpstr>Python Distributions</vt:lpstr>
      <vt:lpstr>Python Distributions for Data Science</vt:lpstr>
      <vt:lpstr>Anaconda Distribution</vt:lpstr>
      <vt:lpstr>Python 2.x VS 3.x</vt:lpstr>
      <vt:lpstr>Anaconda Installation </vt:lpstr>
      <vt:lpstr>Jupyter Notebook</vt:lpstr>
      <vt:lpstr>Jupyter Notebook - Demo</vt:lpstr>
      <vt:lpstr>Data Science Project Template</vt:lpstr>
      <vt:lpstr>Advantage of using Project Template</vt:lpstr>
      <vt:lpstr>Python Project Template</vt:lpstr>
      <vt:lpstr>Jupyter Notebook – Cookie Cutter Demo</vt:lpstr>
      <vt:lpstr>Data Science With Python - Versioning</vt:lpstr>
      <vt:lpstr>Data Science With Python - Versioning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and Administration</dc:title>
  <dc:creator>mykazi</dc:creator>
  <cp:lastModifiedBy>Natraj</cp:lastModifiedBy>
  <cp:revision>629</cp:revision>
  <cp:lastPrinted>2013-08-25T18:51:00Z</cp:lastPrinted>
  <dcterms:created xsi:type="dcterms:W3CDTF">2012-02-25T11:00:25Z</dcterms:created>
  <dcterms:modified xsi:type="dcterms:W3CDTF">2018-06-09T12:45:10Z</dcterms:modified>
</cp:coreProperties>
</file>