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17"/>
  </p:notesMasterIdLst>
  <p:handoutMasterIdLst>
    <p:handoutMasterId r:id="rId18"/>
  </p:handoutMasterIdLst>
  <p:sldIdLst>
    <p:sldId id="292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50" r:id="rId10"/>
    <p:sldId id="351" r:id="rId11"/>
    <p:sldId id="352" r:id="rId12"/>
    <p:sldId id="328" r:id="rId13"/>
    <p:sldId id="353" r:id="rId14"/>
    <p:sldId id="354" r:id="rId15"/>
    <p:sldId id="329" r:id="rId16"/>
  </p:sldIdLst>
  <p:sldSz cx="9144000" cy="5715000" type="screen16x1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1149" autoAdjust="0"/>
  </p:normalViewPr>
  <p:slideViewPr>
    <p:cSldViewPr>
      <p:cViewPr varScale="1">
        <p:scale>
          <a:sx n="74" d="100"/>
          <a:sy n="74" d="100"/>
        </p:scale>
        <p:origin x="1052" y="5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3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F425E5-7464-47BE-BC30-490538D2BF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5A07723-0BDC-4894-A966-FB667AAE0176}">
      <dgm:prSet phldrT="[Text]" custT="1"/>
      <dgm:spPr/>
      <dgm:t>
        <a:bodyPr/>
        <a:lstStyle/>
        <a:p>
          <a:r>
            <a:rPr lang="en-GB" sz="2400" dirty="0"/>
            <a:t>Database</a:t>
          </a:r>
        </a:p>
      </dgm:t>
    </dgm:pt>
    <dgm:pt modelId="{C5EBDDC6-B470-4846-96B9-25E87D543270}" type="parTrans" cxnId="{1BECA3A5-1D5D-4B3E-B5C6-5B930B11E4C5}">
      <dgm:prSet/>
      <dgm:spPr/>
      <dgm:t>
        <a:bodyPr/>
        <a:lstStyle/>
        <a:p>
          <a:endParaRPr lang="en-GB" sz="1400"/>
        </a:p>
      </dgm:t>
    </dgm:pt>
    <dgm:pt modelId="{00EE741B-F6F3-4683-B6E1-3D5893FD7AF1}" type="sibTrans" cxnId="{1BECA3A5-1D5D-4B3E-B5C6-5B930B11E4C5}">
      <dgm:prSet/>
      <dgm:spPr/>
      <dgm:t>
        <a:bodyPr/>
        <a:lstStyle/>
        <a:p>
          <a:endParaRPr lang="en-GB" sz="1400"/>
        </a:p>
      </dgm:t>
    </dgm:pt>
    <dgm:pt modelId="{3B9A3907-1182-44FA-9B7F-B3399A7DA69D}">
      <dgm:prSet phldrT="[Text]" custT="1"/>
      <dgm:spPr/>
      <dgm:t>
        <a:bodyPr/>
        <a:lstStyle/>
        <a:p>
          <a:r>
            <a:rPr lang="en-GB" sz="2400" dirty="0"/>
            <a:t>API</a:t>
          </a:r>
        </a:p>
      </dgm:t>
    </dgm:pt>
    <dgm:pt modelId="{78573E16-C6C2-4050-AD34-C2198125DB8A}" type="parTrans" cxnId="{84071B3E-4C78-4D4D-9418-8003C0912E97}">
      <dgm:prSet/>
      <dgm:spPr/>
      <dgm:t>
        <a:bodyPr/>
        <a:lstStyle/>
        <a:p>
          <a:endParaRPr lang="en-GB" sz="1400"/>
        </a:p>
      </dgm:t>
    </dgm:pt>
    <dgm:pt modelId="{FAFDF0B5-0786-40F7-914D-759404674AAA}" type="sibTrans" cxnId="{84071B3E-4C78-4D4D-9418-8003C0912E97}">
      <dgm:prSet/>
      <dgm:spPr/>
      <dgm:t>
        <a:bodyPr/>
        <a:lstStyle/>
        <a:p>
          <a:endParaRPr lang="en-GB" sz="1400"/>
        </a:p>
      </dgm:t>
    </dgm:pt>
    <dgm:pt modelId="{489DB3A8-E1A5-4BBF-A70B-40B15985AA3C}">
      <dgm:prSet phldrT="[Text]" custT="1"/>
      <dgm:spPr/>
      <dgm:t>
        <a:bodyPr/>
        <a:lstStyle/>
        <a:p>
          <a:r>
            <a:rPr lang="en-GB" sz="2400" dirty="0"/>
            <a:t>Web Scrapping</a:t>
          </a:r>
        </a:p>
      </dgm:t>
    </dgm:pt>
    <dgm:pt modelId="{4F5D8CFB-F960-4A29-A75C-DB003B74B6ED}" type="parTrans" cxnId="{3B6BD724-E4EE-4E13-A9D3-7611B53EF1C6}">
      <dgm:prSet/>
      <dgm:spPr/>
      <dgm:t>
        <a:bodyPr/>
        <a:lstStyle/>
        <a:p>
          <a:endParaRPr lang="en-GB" sz="1400"/>
        </a:p>
      </dgm:t>
    </dgm:pt>
    <dgm:pt modelId="{A0180E08-8B1B-4A79-92A0-DF6BFE9B82CF}" type="sibTrans" cxnId="{3B6BD724-E4EE-4E13-A9D3-7611B53EF1C6}">
      <dgm:prSet/>
      <dgm:spPr/>
      <dgm:t>
        <a:bodyPr/>
        <a:lstStyle/>
        <a:p>
          <a:endParaRPr lang="en-GB" sz="1400"/>
        </a:p>
      </dgm:t>
    </dgm:pt>
    <dgm:pt modelId="{B37EFB0B-3877-4C0F-8AF3-D6DCC8A0EB13}">
      <dgm:prSet phldrT="[Text]" custT="1"/>
      <dgm:spPr/>
      <dgm:t>
        <a:bodyPr/>
        <a:lstStyle/>
        <a:p>
          <a:r>
            <a:rPr lang="en-GB" sz="2400" dirty="0"/>
            <a:t>Titanic dataset</a:t>
          </a:r>
        </a:p>
      </dgm:t>
    </dgm:pt>
    <dgm:pt modelId="{E0023943-0A40-40C4-BBF5-24FD222B9C19}" type="parTrans" cxnId="{DBD3A10C-EB39-4E86-8BA7-717957CCCCAE}">
      <dgm:prSet/>
      <dgm:spPr/>
      <dgm:t>
        <a:bodyPr/>
        <a:lstStyle/>
        <a:p>
          <a:endParaRPr lang="en-GB" sz="1400"/>
        </a:p>
      </dgm:t>
    </dgm:pt>
    <dgm:pt modelId="{3979568E-F55E-4E33-9E55-3702EACF8087}" type="sibTrans" cxnId="{DBD3A10C-EB39-4E86-8BA7-717957CCCCAE}">
      <dgm:prSet/>
      <dgm:spPr/>
      <dgm:t>
        <a:bodyPr/>
        <a:lstStyle/>
        <a:p>
          <a:endParaRPr lang="en-GB" sz="1400"/>
        </a:p>
      </dgm:t>
    </dgm:pt>
    <dgm:pt modelId="{1976D8E4-813C-461E-8BA1-B278A43BFF23}">
      <dgm:prSet phldrT="[Text]" custT="1"/>
      <dgm:spPr/>
      <dgm:t>
        <a:bodyPr/>
        <a:lstStyle/>
        <a:p>
          <a:r>
            <a:rPr lang="en-GB" sz="2400" dirty="0"/>
            <a:t>Public dataset</a:t>
          </a:r>
        </a:p>
      </dgm:t>
    </dgm:pt>
    <dgm:pt modelId="{907AA0AB-2721-4164-80F9-1E0854CF690A}" type="parTrans" cxnId="{727955FC-E3A7-4F22-9438-B8BE4DF2FEF1}">
      <dgm:prSet/>
      <dgm:spPr/>
      <dgm:t>
        <a:bodyPr/>
        <a:lstStyle/>
        <a:p>
          <a:endParaRPr lang="en-GB" sz="1400"/>
        </a:p>
      </dgm:t>
    </dgm:pt>
    <dgm:pt modelId="{51826F5D-DBCF-45F3-A23D-66596518C830}" type="sibTrans" cxnId="{727955FC-E3A7-4F22-9438-B8BE4DF2FEF1}">
      <dgm:prSet/>
      <dgm:spPr/>
      <dgm:t>
        <a:bodyPr/>
        <a:lstStyle/>
        <a:p>
          <a:endParaRPr lang="en-GB" sz="1400"/>
        </a:p>
      </dgm:t>
    </dgm:pt>
    <dgm:pt modelId="{9A693615-559E-4261-9B50-48EBC4AD5555}" type="pres">
      <dgm:prSet presAssocID="{05F425E5-7464-47BE-BC30-490538D2BF02}" presName="diagram" presStyleCnt="0">
        <dgm:presLayoutVars>
          <dgm:dir/>
          <dgm:resizeHandles val="exact"/>
        </dgm:presLayoutVars>
      </dgm:prSet>
      <dgm:spPr/>
    </dgm:pt>
    <dgm:pt modelId="{EBE0DDE4-BE7D-4A6F-B732-31343A6DCBA6}" type="pres">
      <dgm:prSet presAssocID="{B5A07723-0BDC-4894-A966-FB667AAE0176}" presName="node" presStyleLbl="node1" presStyleIdx="0" presStyleCnt="5">
        <dgm:presLayoutVars>
          <dgm:bulletEnabled val="1"/>
        </dgm:presLayoutVars>
      </dgm:prSet>
      <dgm:spPr/>
    </dgm:pt>
    <dgm:pt modelId="{985592E8-46A3-454B-8F19-570DB69B2600}" type="pres">
      <dgm:prSet presAssocID="{00EE741B-F6F3-4683-B6E1-3D5893FD7AF1}" presName="sibTrans" presStyleCnt="0"/>
      <dgm:spPr/>
    </dgm:pt>
    <dgm:pt modelId="{52AF830F-9387-4B4B-BC58-73C4AE0A197E}" type="pres">
      <dgm:prSet presAssocID="{3B9A3907-1182-44FA-9B7F-B3399A7DA69D}" presName="node" presStyleLbl="node1" presStyleIdx="1" presStyleCnt="5">
        <dgm:presLayoutVars>
          <dgm:bulletEnabled val="1"/>
        </dgm:presLayoutVars>
      </dgm:prSet>
      <dgm:spPr/>
    </dgm:pt>
    <dgm:pt modelId="{1C248F92-767B-4BD8-87DC-38B45A82EC7A}" type="pres">
      <dgm:prSet presAssocID="{FAFDF0B5-0786-40F7-914D-759404674AAA}" presName="sibTrans" presStyleCnt="0"/>
      <dgm:spPr/>
    </dgm:pt>
    <dgm:pt modelId="{EA21A953-E782-4A7E-858F-97A36EEE472D}" type="pres">
      <dgm:prSet presAssocID="{489DB3A8-E1A5-4BBF-A70B-40B15985AA3C}" presName="node" presStyleLbl="node1" presStyleIdx="2" presStyleCnt="5">
        <dgm:presLayoutVars>
          <dgm:bulletEnabled val="1"/>
        </dgm:presLayoutVars>
      </dgm:prSet>
      <dgm:spPr/>
    </dgm:pt>
    <dgm:pt modelId="{06F0A5CD-9024-48D0-A9D3-8C95C628482F}" type="pres">
      <dgm:prSet presAssocID="{A0180E08-8B1B-4A79-92A0-DF6BFE9B82CF}" presName="sibTrans" presStyleCnt="0"/>
      <dgm:spPr/>
    </dgm:pt>
    <dgm:pt modelId="{985009F7-4428-43BD-A4BC-195E9C48A88D}" type="pres">
      <dgm:prSet presAssocID="{B37EFB0B-3877-4C0F-8AF3-D6DCC8A0EB13}" presName="node" presStyleLbl="node1" presStyleIdx="3" presStyleCnt="5">
        <dgm:presLayoutVars>
          <dgm:bulletEnabled val="1"/>
        </dgm:presLayoutVars>
      </dgm:prSet>
      <dgm:spPr/>
    </dgm:pt>
    <dgm:pt modelId="{5BA5BF67-3809-475E-8E69-92C300744648}" type="pres">
      <dgm:prSet presAssocID="{3979568E-F55E-4E33-9E55-3702EACF8087}" presName="sibTrans" presStyleCnt="0"/>
      <dgm:spPr/>
    </dgm:pt>
    <dgm:pt modelId="{2515ADC2-B0D0-4D06-8FBF-1BA0FBF34F96}" type="pres">
      <dgm:prSet presAssocID="{1976D8E4-813C-461E-8BA1-B278A43BFF23}" presName="node" presStyleLbl="node1" presStyleIdx="4" presStyleCnt="5">
        <dgm:presLayoutVars>
          <dgm:bulletEnabled val="1"/>
        </dgm:presLayoutVars>
      </dgm:prSet>
      <dgm:spPr/>
    </dgm:pt>
  </dgm:ptLst>
  <dgm:cxnLst>
    <dgm:cxn modelId="{DBD3A10C-EB39-4E86-8BA7-717957CCCCAE}" srcId="{05F425E5-7464-47BE-BC30-490538D2BF02}" destId="{B37EFB0B-3877-4C0F-8AF3-D6DCC8A0EB13}" srcOrd="3" destOrd="0" parTransId="{E0023943-0A40-40C4-BBF5-24FD222B9C19}" sibTransId="{3979568E-F55E-4E33-9E55-3702EACF8087}"/>
    <dgm:cxn modelId="{28F4120E-FC74-402C-86DF-BA729C8BD1BA}" type="presOf" srcId="{B37EFB0B-3877-4C0F-8AF3-D6DCC8A0EB13}" destId="{985009F7-4428-43BD-A4BC-195E9C48A88D}" srcOrd="0" destOrd="0" presId="urn:microsoft.com/office/officeart/2005/8/layout/default"/>
    <dgm:cxn modelId="{B014411C-1D01-4BA6-A7E0-80253327FB13}" type="presOf" srcId="{1976D8E4-813C-461E-8BA1-B278A43BFF23}" destId="{2515ADC2-B0D0-4D06-8FBF-1BA0FBF34F96}" srcOrd="0" destOrd="0" presId="urn:microsoft.com/office/officeart/2005/8/layout/default"/>
    <dgm:cxn modelId="{3B6BD724-E4EE-4E13-A9D3-7611B53EF1C6}" srcId="{05F425E5-7464-47BE-BC30-490538D2BF02}" destId="{489DB3A8-E1A5-4BBF-A70B-40B15985AA3C}" srcOrd="2" destOrd="0" parTransId="{4F5D8CFB-F960-4A29-A75C-DB003B74B6ED}" sibTransId="{A0180E08-8B1B-4A79-92A0-DF6BFE9B82CF}"/>
    <dgm:cxn modelId="{84071B3E-4C78-4D4D-9418-8003C0912E97}" srcId="{05F425E5-7464-47BE-BC30-490538D2BF02}" destId="{3B9A3907-1182-44FA-9B7F-B3399A7DA69D}" srcOrd="1" destOrd="0" parTransId="{78573E16-C6C2-4050-AD34-C2198125DB8A}" sibTransId="{FAFDF0B5-0786-40F7-914D-759404674AAA}"/>
    <dgm:cxn modelId="{F745855E-3271-435B-A00F-14B77B95A718}" type="presOf" srcId="{3B9A3907-1182-44FA-9B7F-B3399A7DA69D}" destId="{52AF830F-9387-4B4B-BC58-73C4AE0A197E}" srcOrd="0" destOrd="0" presId="urn:microsoft.com/office/officeart/2005/8/layout/default"/>
    <dgm:cxn modelId="{F1A2D58B-1722-425F-8A31-DE6C48654182}" type="presOf" srcId="{489DB3A8-E1A5-4BBF-A70B-40B15985AA3C}" destId="{EA21A953-E782-4A7E-858F-97A36EEE472D}" srcOrd="0" destOrd="0" presId="urn:microsoft.com/office/officeart/2005/8/layout/default"/>
    <dgm:cxn modelId="{246DCF8F-36CF-4BD1-8F34-D4BA8DD949F9}" type="presOf" srcId="{05F425E5-7464-47BE-BC30-490538D2BF02}" destId="{9A693615-559E-4261-9B50-48EBC4AD5555}" srcOrd="0" destOrd="0" presId="urn:microsoft.com/office/officeart/2005/8/layout/default"/>
    <dgm:cxn modelId="{1BECA3A5-1D5D-4B3E-B5C6-5B930B11E4C5}" srcId="{05F425E5-7464-47BE-BC30-490538D2BF02}" destId="{B5A07723-0BDC-4894-A966-FB667AAE0176}" srcOrd="0" destOrd="0" parTransId="{C5EBDDC6-B470-4846-96B9-25E87D543270}" sibTransId="{00EE741B-F6F3-4683-B6E1-3D5893FD7AF1}"/>
    <dgm:cxn modelId="{9E9E1EF4-7D96-4C1A-AC6C-1F6A24A1E304}" type="presOf" srcId="{B5A07723-0BDC-4894-A966-FB667AAE0176}" destId="{EBE0DDE4-BE7D-4A6F-B732-31343A6DCBA6}" srcOrd="0" destOrd="0" presId="urn:microsoft.com/office/officeart/2005/8/layout/default"/>
    <dgm:cxn modelId="{727955FC-E3A7-4F22-9438-B8BE4DF2FEF1}" srcId="{05F425E5-7464-47BE-BC30-490538D2BF02}" destId="{1976D8E4-813C-461E-8BA1-B278A43BFF23}" srcOrd="4" destOrd="0" parTransId="{907AA0AB-2721-4164-80F9-1E0854CF690A}" sibTransId="{51826F5D-DBCF-45F3-A23D-66596518C830}"/>
    <dgm:cxn modelId="{1E494E82-86B0-4345-8256-637C4D75F637}" type="presParOf" srcId="{9A693615-559E-4261-9B50-48EBC4AD5555}" destId="{EBE0DDE4-BE7D-4A6F-B732-31343A6DCBA6}" srcOrd="0" destOrd="0" presId="urn:microsoft.com/office/officeart/2005/8/layout/default"/>
    <dgm:cxn modelId="{44F76381-A909-44F3-B048-39FE5394930B}" type="presParOf" srcId="{9A693615-559E-4261-9B50-48EBC4AD5555}" destId="{985592E8-46A3-454B-8F19-570DB69B2600}" srcOrd="1" destOrd="0" presId="urn:microsoft.com/office/officeart/2005/8/layout/default"/>
    <dgm:cxn modelId="{21CB9264-01DD-47BB-A565-2EA0495DDFB7}" type="presParOf" srcId="{9A693615-559E-4261-9B50-48EBC4AD5555}" destId="{52AF830F-9387-4B4B-BC58-73C4AE0A197E}" srcOrd="2" destOrd="0" presId="urn:microsoft.com/office/officeart/2005/8/layout/default"/>
    <dgm:cxn modelId="{B9E6A06C-3B38-4FF0-81DF-F88146C8D6E8}" type="presParOf" srcId="{9A693615-559E-4261-9B50-48EBC4AD5555}" destId="{1C248F92-767B-4BD8-87DC-38B45A82EC7A}" srcOrd="3" destOrd="0" presId="urn:microsoft.com/office/officeart/2005/8/layout/default"/>
    <dgm:cxn modelId="{25837143-7488-4DDB-9D87-1A863AA536F5}" type="presParOf" srcId="{9A693615-559E-4261-9B50-48EBC4AD5555}" destId="{EA21A953-E782-4A7E-858F-97A36EEE472D}" srcOrd="4" destOrd="0" presId="urn:microsoft.com/office/officeart/2005/8/layout/default"/>
    <dgm:cxn modelId="{D9BC5234-F085-42B5-AB13-C4169985CFC4}" type="presParOf" srcId="{9A693615-559E-4261-9B50-48EBC4AD5555}" destId="{06F0A5CD-9024-48D0-A9D3-8C95C628482F}" srcOrd="5" destOrd="0" presId="urn:microsoft.com/office/officeart/2005/8/layout/default"/>
    <dgm:cxn modelId="{771F2A9B-09E3-4C7A-ADD9-068F41CF55CF}" type="presParOf" srcId="{9A693615-559E-4261-9B50-48EBC4AD5555}" destId="{985009F7-4428-43BD-A4BC-195E9C48A88D}" srcOrd="6" destOrd="0" presId="urn:microsoft.com/office/officeart/2005/8/layout/default"/>
    <dgm:cxn modelId="{511F5FEC-77D0-4DC6-AA0A-33E00ACE5ED2}" type="presParOf" srcId="{9A693615-559E-4261-9B50-48EBC4AD5555}" destId="{5BA5BF67-3809-475E-8E69-92C300744648}" srcOrd="7" destOrd="0" presId="urn:microsoft.com/office/officeart/2005/8/layout/default"/>
    <dgm:cxn modelId="{C8AD7D65-6A02-4717-9B29-92F9DF7B4E42}" type="presParOf" srcId="{9A693615-559E-4261-9B50-48EBC4AD5555}" destId="{2515ADC2-B0D0-4D06-8FBF-1BA0FBF34F9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7C9C92-3293-4FDB-8A43-54F597A76D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7A74A2-A715-4F40-BC29-067E4F203743}">
      <dgm:prSet phldrT="[Text]"/>
      <dgm:spPr/>
      <dgm:t>
        <a:bodyPr/>
        <a:lstStyle/>
        <a:p>
          <a:r>
            <a:rPr lang="en-GB" dirty="0"/>
            <a:t>SQLite</a:t>
          </a:r>
        </a:p>
      </dgm:t>
    </dgm:pt>
    <dgm:pt modelId="{A706A2B8-40D2-4B8D-B1E6-54B9F3623CAC}" type="parTrans" cxnId="{638D7763-4789-4054-BB71-D85BCF360F85}">
      <dgm:prSet/>
      <dgm:spPr/>
      <dgm:t>
        <a:bodyPr/>
        <a:lstStyle/>
        <a:p>
          <a:endParaRPr lang="en-GB"/>
        </a:p>
      </dgm:t>
    </dgm:pt>
    <dgm:pt modelId="{9E2F64EF-B5EA-48BB-B078-DA2E3499DAB2}" type="sibTrans" cxnId="{638D7763-4789-4054-BB71-D85BCF360F85}">
      <dgm:prSet/>
      <dgm:spPr/>
      <dgm:t>
        <a:bodyPr/>
        <a:lstStyle/>
        <a:p>
          <a:endParaRPr lang="en-GB"/>
        </a:p>
      </dgm:t>
    </dgm:pt>
    <dgm:pt modelId="{AD516F78-EA63-4858-9DD7-C396D45DB4FC}">
      <dgm:prSet phldrT="[Text]"/>
      <dgm:spPr/>
      <dgm:t>
        <a:bodyPr/>
        <a:lstStyle/>
        <a:p>
          <a:r>
            <a:rPr lang="en-GB" dirty="0"/>
            <a:t>Self contained, cross platform</a:t>
          </a:r>
        </a:p>
      </dgm:t>
    </dgm:pt>
    <dgm:pt modelId="{BBC2E0CF-0569-467E-BE95-CEE112985F24}" type="parTrans" cxnId="{FBB102DB-A5DE-42AC-9870-DEFD41B2BCDD}">
      <dgm:prSet/>
      <dgm:spPr/>
      <dgm:t>
        <a:bodyPr/>
        <a:lstStyle/>
        <a:p>
          <a:endParaRPr lang="en-GB"/>
        </a:p>
      </dgm:t>
    </dgm:pt>
    <dgm:pt modelId="{7705C3E6-5816-43E9-B440-36A30F6AFCCD}" type="sibTrans" cxnId="{FBB102DB-A5DE-42AC-9870-DEFD41B2BCDD}">
      <dgm:prSet/>
      <dgm:spPr/>
      <dgm:t>
        <a:bodyPr/>
        <a:lstStyle/>
        <a:p>
          <a:endParaRPr lang="en-GB"/>
        </a:p>
      </dgm:t>
    </dgm:pt>
    <dgm:pt modelId="{D76F1B90-A4F5-470D-98E5-22C0A1559771}">
      <dgm:prSet phldrT="[Text]"/>
      <dgm:spPr/>
      <dgm:t>
        <a:bodyPr/>
        <a:lstStyle/>
        <a:p>
          <a:r>
            <a:rPr lang="en-GB" dirty="0"/>
            <a:t>MySQL</a:t>
          </a:r>
        </a:p>
      </dgm:t>
    </dgm:pt>
    <dgm:pt modelId="{80E6C5B4-3005-410B-A904-A27C210C44BC}" type="parTrans" cxnId="{31DB10C0-1DD8-4983-8946-9184BD7D63E8}">
      <dgm:prSet/>
      <dgm:spPr/>
      <dgm:t>
        <a:bodyPr/>
        <a:lstStyle/>
        <a:p>
          <a:endParaRPr lang="en-GB"/>
        </a:p>
      </dgm:t>
    </dgm:pt>
    <dgm:pt modelId="{13EEA1E6-DE75-477D-BFA7-6D0742BA5047}" type="sibTrans" cxnId="{31DB10C0-1DD8-4983-8946-9184BD7D63E8}">
      <dgm:prSet/>
      <dgm:spPr/>
      <dgm:t>
        <a:bodyPr/>
        <a:lstStyle/>
        <a:p>
          <a:endParaRPr lang="en-GB"/>
        </a:p>
      </dgm:t>
    </dgm:pt>
    <dgm:pt modelId="{3943E1A8-CACE-4B64-ADAC-2C420C0CF5EB}">
      <dgm:prSet phldrT="[Text]"/>
      <dgm:spPr/>
      <dgm:t>
        <a:bodyPr/>
        <a:lstStyle/>
        <a:p>
          <a:r>
            <a:rPr lang="en-GB" dirty="0"/>
            <a:t>Open source, enterprise level</a:t>
          </a:r>
        </a:p>
      </dgm:t>
    </dgm:pt>
    <dgm:pt modelId="{0F3A8B7E-356D-48F4-986B-D5CC0E08FF0B}" type="parTrans" cxnId="{427CFDD2-738D-44E0-A268-C83D5360EDE0}">
      <dgm:prSet/>
      <dgm:spPr/>
      <dgm:t>
        <a:bodyPr/>
        <a:lstStyle/>
        <a:p>
          <a:endParaRPr lang="en-GB"/>
        </a:p>
      </dgm:t>
    </dgm:pt>
    <dgm:pt modelId="{F0304902-FB00-4870-81A2-AE49FD35BC24}" type="sibTrans" cxnId="{427CFDD2-738D-44E0-A268-C83D5360EDE0}">
      <dgm:prSet/>
      <dgm:spPr/>
      <dgm:t>
        <a:bodyPr/>
        <a:lstStyle/>
        <a:p>
          <a:endParaRPr lang="en-GB"/>
        </a:p>
      </dgm:t>
    </dgm:pt>
    <dgm:pt modelId="{7CCD51F0-960F-4208-B149-B0D65307F5E5}">
      <dgm:prSet phldrT="[Text]"/>
      <dgm:spPr/>
      <dgm:t>
        <a:bodyPr/>
        <a:lstStyle/>
        <a:p>
          <a:r>
            <a:rPr lang="en-GB" dirty="0"/>
            <a:t>SQL Server</a:t>
          </a:r>
        </a:p>
      </dgm:t>
    </dgm:pt>
    <dgm:pt modelId="{87214B94-3FC6-4505-A622-799F57D0FD5F}" type="parTrans" cxnId="{2637F700-2887-43E9-A0AA-BA8411F52D64}">
      <dgm:prSet/>
      <dgm:spPr/>
      <dgm:t>
        <a:bodyPr/>
        <a:lstStyle/>
        <a:p>
          <a:endParaRPr lang="en-GB"/>
        </a:p>
      </dgm:t>
    </dgm:pt>
    <dgm:pt modelId="{FCC1286B-0FD4-4973-B2B9-BDA2AEC85339}" type="sibTrans" cxnId="{2637F700-2887-43E9-A0AA-BA8411F52D64}">
      <dgm:prSet/>
      <dgm:spPr/>
      <dgm:t>
        <a:bodyPr/>
        <a:lstStyle/>
        <a:p>
          <a:endParaRPr lang="en-GB"/>
        </a:p>
      </dgm:t>
    </dgm:pt>
    <dgm:pt modelId="{B1DF6FD1-CFEE-4C1F-BCED-C43D50FC21B0}">
      <dgm:prSet phldrT="[Text]"/>
      <dgm:spPr/>
      <dgm:t>
        <a:bodyPr/>
        <a:lstStyle/>
        <a:p>
          <a:r>
            <a:rPr lang="en-GB" dirty="0"/>
            <a:t>From Microsoft</a:t>
          </a:r>
        </a:p>
      </dgm:t>
    </dgm:pt>
    <dgm:pt modelId="{A234F220-A35C-4D21-8115-91D21D89082E}" type="parTrans" cxnId="{0B5B4E9B-009F-4D66-84C2-0B239EF36D57}">
      <dgm:prSet/>
      <dgm:spPr/>
      <dgm:t>
        <a:bodyPr/>
        <a:lstStyle/>
        <a:p>
          <a:endParaRPr lang="en-GB"/>
        </a:p>
      </dgm:t>
    </dgm:pt>
    <dgm:pt modelId="{4167FEB6-F695-4267-8B6F-73AD5171306B}" type="sibTrans" cxnId="{0B5B4E9B-009F-4D66-84C2-0B239EF36D57}">
      <dgm:prSet/>
      <dgm:spPr/>
      <dgm:t>
        <a:bodyPr/>
        <a:lstStyle/>
        <a:p>
          <a:endParaRPr lang="en-GB"/>
        </a:p>
      </dgm:t>
    </dgm:pt>
    <dgm:pt modelId="{2A38A6F4-C440-47A0-B43A-5109BDA2114E}" type="pres">
      <dgm:prSet presAssocID="{A07C9C92-3293-4FDB-8A43-54F597A76DA8}" presName="linear" presStyleCnt="0">
        <dgm:presLayoutVars>
          <dgm:animLvl val="lvl"/>
          <dgm:resizeHandles val="exact"/>
        </dgm:presLayoutVars>
      </dgm:prSet>
      <dgm:spPr/>
    </dgm:pt>
    <dgm:pt modelId="{96ECE600-FE5E-4938-B708-B05D347D6E8D}" type="pres">
      <dgm:prSet presAssocID="{057A74A2-A715-4F40-BC29-067E4F2037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5DF49F-D923-4F4A-A16B-D04FA392A688}" type="pres">
      <dgm:prSet presAssocID="{057A74A2-A715-4F40-BC29-067E4F203743}" presName="childText" presStyleLbl="revTx" presStyleIdx="0" presStyleCnt="3">
        <dgm:presLayoutVars>
          <dgm:bulletEnabled val="1"/>
        </dgm:presLayoutVars>
      </dgm:prSet>
      <dgm:spPr/>
    </dgm:pt>
    <dgm:pt modelId="{BC431DFE-9D04-4DCA-B158-674E0B1D57C7}" type="pres">
      <dgm:prSet presAssocID="{D76F1B90-A4F5-470D-98E5-22C0A1559771}" presName="parentText" presStyleLbl="node1" presStyleIdx="1" presStyleCnt="3" custScaleY="104890">
        <dgm:presLayoutVars>
          <dgm:chMax val="0"/>
          <dgm:bulletEnabled val="1"/>
        </dgm:presLayoutVars>
      </dgm:prSet>
      <dgm:spPr/>
    </dgm:pt>
    <dgm:pt modelId="{FBE21363-43EE-41DD-84AF-AB212A4C4E18}" type="pres">
      <dgm:prSet presAssocID="{D76F1B90-A4F5-470D-98E5-22C0A1559771}" presName="childText" presStyleLbl="revTx" presStyleIdx="1" presStyleCnt="3">
        <dgm:presLayoutVars>
          <dgm:bulletEnabled val="1"/>
        </dgm:presLayoutVars>
      </dgm:prSet>
      <dgm:spPr/>
    </dgm:pt>
    <dgm:pt modelId="{69D5DCA4-6F51-4119-908A-8D541CAB1D98}" type="pres">
      <dgm:prSet presAssocID="{7CCD51F0-960F-4208-B149-B0D65307F5E5}" presName="parentText" presStyleLbl="node1" presStyleIdx="2" presStyleCnt="3" custScaleY="104890">
        <dgm:presLayoutVars>
          <dgm:chMax val="0"/>
          <dgm:bulletEnabled val="1"/>
        </dgm:presLayoutVars>
      </dgm:prSet>
      <dgm:spPr/>
    </dgm:pt>
    <dgm:pt modelId="{F5C40186-B705-4AA3-990D-5179B67B37B9}" type="pres">
      <dgm:prSet presAssocID="{7CCD51F0-960F-4208-B149-B0D65307F5E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637F700-2887-43E9-A0AA-BA8411F52D64}" srcId="{A07C9C92-3293-4FDB-8A43-54F597A76DA8}" destId="{7CCD51F0-960F-4208-B149-B0D65307F5E5}" srcOrd="2" destOrd="0" parTransId="{87214B94-3FC6-4505-A622-799F57D0FD5F}" sibTransId="{FCC1286B-0FD4-4973-B2B9-BDA2AEC85339}"/>
    <dgm:cxn modelId="{638D7763-4789-4054-BB71-D85BCF360F85}" srcId="{A07C9C92-3293-4FDB-8A43-54F597A76DA8}" destId="{057A74A2-A715-4F40-BC29-067E4F203743}" srcOrd="0" destOrd="0" parTransId="{A706A2B8-40D2-4B8D-B1E6-54B9F3623CAC}" sibTransId="{9E2F64EF-B5EA-48BB-B078-DA2E3499DAB2}"/>
    <dgm:cxn modelId="{EA14CF49-9929-4974-AD6E-A5045FD828FE}" type="presOf" srcId="{7CCD51F0-960F-4208-B149-B0D65307F5E5}" destId="{69D5DCA4-6F51-4119-908A-8D541CAB1D98}" srcOrd="0" destOrd="0" presId="urn:microsoft.com/office/officeart/2005/8/layout/vList2"/>
    <dgm:cxn modelId="{F431427A-4D6E-441A-A2AC-252D874BEA51}" type="presOf" srcId="{D76F1B90-A4F5-470D-98E5-22C0A1559771}" destId="{BC431DFE-9D04-4DCA-B158-674E0B1D57C7}" srcOrd="0" destOrd="0" presId="urn:microsoft.com/office/officeart/2005/8/layout/vList2"/>
    <dgm:cxn modelId="{AD81798B-7E6F-43CC-8454-94E5CAF7A54C}" type="presOf" srcId="{AD516F78-EA63-4858-9DD7-C396D45DB4FC}" destId="{865DF49F-D923-4F4A-A16B-D04FA392A688}" srcOrd="0" destOrd="0" presId="urn:microsoft.com/office/officeart/2005/8/layout/vList2"/>
    <dgm:cxn modelId="{8CF53092-2F3D-4B94-8DD1-3591EEB66F08}" type="presOf" srcId="{B1DF6FD1-CFEE-4C1F-BCED-C43D50FC21B0}" destId="{F5C40186-B705-4AA3-990D-5179B67B37B9}" srcOrd="0" destOrd="0" presId="urn:microsoft.com/office/officeart/2005/8/layout/vList2"/>
    <dgm:cxn modelId="{0B5B4E9B-009F-4D66-84C2-0B239EF36D57}" srcId="{7CCD51F0-960F-4208-B149-B0D65307F5E5}" destId="{B1DF6FD1-CFEE-4C1F-BCED-C43D50FC21B0}" srcOrd="0" destOrd="0" parTransId="{A234F220-A35C-4D21-8115-91D21D89082E}" sibTransId="{4167FEB6-F695-4267-8B6F-73AD5171306B}"/>
    <dgm:cxn modelId="{31DB10C0-1DD8-4983-8946-9184BD7D63E8}" srcId="{A07C9C92-3293-4FDB-8A43-54F597A76DA8}" destId="{D76F1B90-A4F5-470D-98E5-22C0A1559771}" srcOrd="1" destOrd="0" parTransId="{80E6C5B4-3005-410B-A904-A27C210C44BC}" sibTransId="{13EEA1E6-DE75-477D-BFA7-6D0742BA5047}"/>
    <dgm:cxn modelId="{44668FD2-7868-42AC-84BA-4A51B76261F5}" type="presOf" srcId="{A07C9C92-3293-4FDB-8A43-54F597A76DA8}" destId="{2A38A6F4-C440-47A0-B43A-5109BDA2114E}" srcOrd="0" destOrd="0" presId="urn:microsoft.com/office/officeart/2005/8/layout/vList2"/>
    <dgm:cxn modelId="{427CFDD2-738D-44E0-A268-C83D5360EDE0}" srcId="{D76F1B90-A4F5-470D-98E5-22C0A1559771}" destId="{3943E1A8-CACE-4B64-ADAC-2C420C0CF5EB}" srcOrd="0" destOrd="0" parTransId="{0F3A8B7E-356D-48F4-986B-D5CC0E08FF0B}" sibTransId="{F0304902-FB00-4870-81A2-AE49FD35BC24}"/>
    <dgm:cxn modelId="{FBB102DB-A5DE-42AC-9870-DEFD41B2BCDD}" srcId="{057A74A2-A715-4F40-BC29-067E4F203743}" destId="{AD516F78-EA63-4858-9DD7-C396D45DB4FC}" srcOrd="0" destOrd="0" parTransId="{BBC2E0CF-0569-467E-BE95-CEE112985F24}" sibTransId="{7705C3E6-5816-43E9-B440-36A30F6AFCCD}"/>
    <dgm:cxn modelId="{E97A40E1-F4AC-4AAA-BDAC-25A55D7108BC}" type="presOf" srcId="{057A74A2-A715-4F40-BC29-067E4F203743}" destId="{96ECE600-FE5E-4938-B708-B05D347D6E8D}" srcOrd="0" destOrd="0" presId="urn:microsoft.com/office/officeart/2005/8/layout/vList2"/>
    <dgm:cxn modelId="{6EBE9FFB-3532-4AF5-BC8A-45CA798076AE}" type="presOf" srcId="{3943E1A8-CACE-4B64-ADAC-2C420C0CF5EB}" destId="{FBE21363-43EE-41DD-84AF-AB212A4C4E18}" srcOrd="0" destOrd="0" presId="urn:microsoft.com/office/officeart/2005/8/layout/vList2"/>
    <dgm:cxn modelId="{51C5503C-85B5-433F-B97F-7C64F4AB7C7C}" type="presParOf" srcId="{2A38A6F4-C440-47A0-B43A-5109BDA2114E}" destId="{96ECE600-FE5E-4938-B708-B05D347D6E8D}" srcOrd="0" destOrd="0" presId="urn:microsoft.com/office/officeart/2005/8/layout/vList2"/>
    <dgm:cxn modelId="{C463EBCD-34CB-4E2E-83F0-9BB172E530C2}" type="presParOf" srcId="{2A38A6F4-C440-47A0-B43A-5109BDA2114E}" destId="{865DF49F-D923-4F4A-A16B-D04FA392A688}" srcOrd="1" destOrd="0" presId="urn:microsoft.com/office/officeart/2005/8/layout/vList2"/>
    <dgm:cxn modelId="{800B4EA6-9F5C-4B61-B18F-EAC6E2CFB427}" type="presParOf" srcId="{2A38A6F4-C440-47A0-B43A-5109BDA2114E}" destId="{BC431DFE-9D04-4DCA-B158-674E0B1D57C7}" srcOrd="2" destOrd="0" presId="urn:microsoft.com/office/officeart/2005/8/layout/vList2"/>
    <dgm:cxn modelId="{C3F9A40F-7A06-48BA-9E6C-BF858EBFE9BB}" type="presParOf" srcId="{2A38A6F4-C440-47A0-B43A-5109BDA2114E}" destId="{FBE21363-43EE-41DD-84AF-AB212A4C4E18}" srcOrd="3" destOrd="0" presId="urn:microsoft.com/office/officeart/2005/8/layout/vList2"/>
    <dgm:cxn modelId="{21B79393-FA2C-4586-8C56-E2D8581E2DEF}" type="presParOf" srcId="{2A38A6F4-C440-47A0-B43A-5109BDA2114E}" destId="{69D5DCA4-6F51-4119-908A-8D541CAB1D98}" srcOrd="4" destOrd="0" presId="urn:microsoft.com/office/officeart/2005/8/layout/vList2"/>
    <dgm:cxn modelId="{F4E1698E-E162-40BC-B108-E4089DE10E59}" type="presParOf" srcId="{2A38A6F4-C440-47A0-B43A-5109BDA2114E}" destId="{F5C40186-B705-4AA3-990D-5179B67B37B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0DDE4-BE7D-4A6F-B732-31343A6DCBA6}">
      <dsp:nvSpPr>
        <dsp:cNvPr id="0" name=""/>
        <dsp:cNvSpPr/>
      </dsp:nvSpPr>
      <dsp:spPr>
        <a:xfrm>
          <a:off x="0" y="487529"/>
          <a:ext cx="2167635" cy="130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Database</a:t>
          </a:r>
        </a:p>
      </dsp:txBody>
      <dsp:txXfrm>
        <a:off x="0" y="487529"/>
        <a:ext cx="2167635" cy="1300580"/>
      </dsp:txXfrm>
    </dsp:sp>
    <dsp:sp modelId="{52AF830F-9387-4B4B-BC58-73C4AE0A197E}">
      <dsp:nvSpPr>
        <dsp:cNvPr id="0" name=""/>
        <dsp:cNvSpPr/>
      </dsp:nvSpPr>
      <dsp:spPr>
        <a:xfrm>
          <a:off x="2384398" y="487529"/>
          <a:ext cx="2167635" cy="130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API</a:t>
          </a:r>
        </a:p>
      </dsp:txBody>
      <dsp:txXfrm>
        <a:off x="2384398" y="487529"/>
        <a:ext cx="2167635" cy="1300580"/>
      </dsp:txXfrm>
    </dsp:sp>
    <dsp:sp modelId="{EA21A953-E782-4A7E-858F-97A36EEE472D}">
      <dsp:nvSpPr>
        <dsp:cNvPr id="0" name=""/>
        <dsp:cNvSpPr/>
      </dsp:nvSpPr>
      <dsp:spPr>
        <a:xfrm>
          <a:off x="4768796" y="487529"/>
          <a:ext cx="2167635" cy="130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Web Scrapping</a:t>
          </a:r>
        </a:p>
      </dsp:txBody>
      <dsp:txXfrm>
        <a:off x="4768796" y="487529"/>
        <a:ext cx="2167635" cy="1300580"/>
      </dsp:txXfrm>
    </dsp:sp>
    <dsp:sp modelId="{985009F7-4428-43BD-A4BC-195E9C48A88D}">
      <dsp:nvSpPr>
        <dsp:cNvPr id="0" name=""/>
        <dsp:cNvSpPr/>
      </dsp:nvSpPr>
      <dsp:spPr>
        <a:xfrm>
          <a:off x="1192199" y="2004873"/>
          <a:ext cx="2167635" cy="130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Titanic dataset</a:t>
          </a:r>
        </a:p>
      </dsp:txBody>
      <dsp:txXfrm>
        <a:off x="1192199" y="2004873"/>
        <a:ext cx="2167635" cy="1300580"/>
      </dsp:txXfrm>
    </dsp:sp>
    <dsp:sp modelId="{2515ADC2-B0D0-4D06-8FBF-1BA0FBF34F96}">
      <dsp:nvSpPr>
        <dsp:cNvPr id="0" name=""/>
        <dsp:cNvSpPr/>
      </dsp:nvSpPr>
      <dsp:spPr>
        <a:xfrm>
          <a:off x="3576597" y="2004873"/>
          <a:ext cx="2167635" cy="1300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Public dataset</a:t>
          </a:r>
        </a:p>
      </dsp:txBody>
      <dsp:txXfrm>
        <a:off x="3576597" y="2004873"/>
        <a:ext cx="2167635" cy="1300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CE600-FE5E-4938-B708-B05D347D6E8D}">
      <dsp:nvSpPr>
        <dsp:cNvPr id="0" name=""/>
        <dsp:cNvSpPr/>
      </dsp:nvSpPr>
      <dsp:spPr>
        <a:xfrm>
          <a:off x="0" y="443"/>
          <a:ext cx="6192687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SQLite</a:t>
          </a:r>
        </a:p>
      </dsp:txBody>
      <dsp:txXfrm>
        <a:off x="37696" y="38139"/>
        <a:ext cx="6117295" cy="696808"/>
      </dsp:txXfrm>
    </dsp:sp>
    <dsp:sp modelId="{865DF49F-D923-4F4A-A16B-D04FA392A688}">
      <dsp:nvSpPr>
        <dsp:cNvPr id="0" name=""/>
        <dsp:cNvSpPr/>
      </dsp:nvSpPr>
      <dsp:spPr>
        <a:xfrm>
          <a:off x="0" y="772643"/>
          <a:ext cx="619268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61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Self contained, cross platform</a:t>
          </a:r>
        </a:p>
      </dsp:txBody>
      <dsp:txXfrm>
        <a:off x="0" y="772643"/>
        <a:ext cx="6192687" cy="546480"/>
      </dsp:txXfrm>
    </dsp:sp>
    <dsp:sp modelId="{BC431DFE-9D04-4DCA-B158-674E0B1D57C7}">
      <dsp:nvSpPr>
        <dsp:cNvPr id="0" name=""/>
        <dsp:cNvSpPr/>
      </dsp:nvSpPr>
      <dsp:spPr>
        <a:xfrm>
          <a:off x="0" y="1319123"/>
          <a:ext cx="6192687" cy="80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MySQL</a:t>
          </a:r>
        </a:p>
      </dsp:txBody>
      <dsp:txXfrm>
        <a:off x="39539" y="1358662"/>
        <a:ext cx="6113609" cy="730882"/>
      </dsp:txXfrm>
    </dsp:sp>
    <dsp:sp modelId="{FBE21363-43EE-41DD-84AF-AB212A4C4E18}">
      <dsp:nvSpPr>
        <dsp:cNvPr id="0" name=""/>
        <dsp:cNvSpPr/>
      </dsp:nvSpPr>
      <dsp:spPr>
        <a:xfrm>
          <a:off x="0" y="2129083"/>
          <a:ext cx="619268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61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Open source, enterprise level</a:t>
          </a:r>
        </a:p>
      </dsp:txBody>
      <dsp:txXfrm>
        <a:off x="0" y="2129083"/>
        <a:ext cx="6192687" cy="546480"/>
      </dsp:txXfrm>
    </dsp:sp>
    <dsp:sp modelId="{69D5DCA4-6F51-4119-908A-8D541CAB1D98}">
      <dsp:nvSpPr>
        <dsp:cNvPr id="0" name=""/>
        <dsp:cNvSpPr/>
      </dsp:nvSpPr>
      <dsp:spPr>
        <a:xfrm>
          <a:off x="0" y="2675564"/>
          <a:ext cx="6192687" cy="809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SQL Server</a:t>
          </a:r>
        </a:p>
      </dsp:txBody>
      <dsp:txXfrm>
        <a:off x="39539" y="2715103"/>
        <a:ext cx="6113609" cy="730882"/>
      </dsp:txXfrm>
    </dsp:sp>
    <dsp:sp modelId="{F5C40186-B705-4AA3-990D-5179B67B37B9}">
      <dsp:nvSpPr>
        <dsp:cNvPr id="0" name=""/>
        <dsp:cNvSpPr/>
      </dsp:nvSpPr>
      <dsp:spPr>
        <a:xfrm>
          <a:off x="0" y="3485524"/>
          <a:ext cx="619268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61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From Microsoft</a:t>
          </a:r>
        </a:p>
      </dsp:txBody>
      <dsp:txXfrm>
        <a:off x="0" y="3485524"/>
        <a:ext cx="6192687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FA4FD-FDEC-4F40-8AAA-1D8B1F275120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E3C47-803B-438B-86B1-3F1093A8071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518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917D9-0207-4099-B87D-5C0D613D4B3C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744538"/>
            <a:ext cx="59547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D2E77-3567-467C-9F7B-567CE74C810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56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38500"/>
            <a:ext cx="6400800" cy="14605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3241"/>
            <a:ext cx="7772400" cy="1225021"/>
          </a:xfrm>
        </p:spPr>
        <p:txBody>
          <a:bodyPr/>
          <a:lstStyle>
            <a:lvl1pPr algn="ctr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4"/>
            <a:ext cx="7924800" cy="648416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057300"/>
            <a:ext cx="7924800" cy="37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244408" y="5188178"/>
            <a:ext cx="432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2AF594C-2F5B-4B3E-89C0-8D242680606B}" type="slidenum">
              <a:rPr lang="en-GB" sz="1100" i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GB" sz="11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135438"/>
            <a:ext cx="7885113" cy="1135062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2885282"/>
            <a:ext cx="7885113" cy="1250156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333500"/>
            <a:ext cx="3733800" cy="34290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333500"/>
            <a:ext cx="3733800" cy="3429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841500"/>
            <a:ext cx="3733800" cy="29210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333500"/>
            <a:ext cx="3733800" cy="478896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206500"/>
            <a:ext cx="46482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123243"/>
            <a:ext cx="2971800" cy="2639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06500"/>
            <a:ext cx="2971800" cy="91440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206500"/>
            <a:ext cx="3419856" cy="289560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3242"/>
            <a:ext cx="2971800" cy="2004258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London academy of 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866"/>
            <a:ext cx="79248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3501"/>
            <a:ext cx="79248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5296959"/>
            <a:ext cx="1524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A217B18-AE1D-4EA2-B8E2-BBAD8D3BBFF3}" type="datetimeFigureOut">
              <a:rPr lang="en-GB" smtClean="0"/>
              <a:pPr/>
              <a:t>16/08/2018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5296959"/>
            <a:ext cx="990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21C6A3F-5763-4A62-A3F7-D672FDF957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opendata.aws/" TargetMode="External"/><Relationship Id="rId2" Type="http://schemas.openxmlformats.org/officeDocument/2006/relationships/hyperlink" Target="https://www.dat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esomedata/awesome-public-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1.2 Extracting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305772"/>
            <a:ext cx="4032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London Academy of IT,</a:t>
            </a:r>
            <a:r>
              <a:rPr lang="en-GB" sz="1200" baseline="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www.londonacademyofit.co.uk</a:t>
            </a:r>
          </a:p>
        </p:txBody>
      </p:sp>
      <p:pic>
        <p:nvPicPr>
          <p:cNvPr id="5" name="Picture 4" descr="logo-with-name-transparent-hi-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53644"/>
            <a:ext cx="2449659" cy="1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7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E9DAE-D905-416A-812E-93641D3B892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6192" y="2057524"/>
            <a:ext cx="3733800" cy="2384152"/>
          </a:xfrm>
        </p:spPr>
        <p:txBody>
          <a:bodyPr>
            <a:normAutofit/>
          </a:bodyPr>
          <a:lstStyle/>
          <a:p>
            <a:r>
              <a:rPr lang="en-GB" dirty="0"/>
              <a:t>Import the package</a:t>
            </a:r>
          </a:p>
          <a:p>
            <a:r>
              <a:rPr lang="en-GB" dirty="0"/>
              <a:t>Use get function to make get request</a:t>
            </a:r>
          </a:p>
          <a:p>
            <a:r>
              <a:rPr lang="en-GB" dirty="0"/>
              <a:t>Status code</a:t>
            </a:r>
          </a:p>
          <a:p>
            <a:r>
              <a:rPr lang="en-GB" dirty="0"/>
              <a:t>Header information</a:t>
            </a:r>
          </a:p>
          <a:p>
            <a:r>
              <a:rPr lang="en-GB" dirty="0"/>
              <a:t>Response text</a:t>
            </a:r>
          </a:p>
          <a:p>
            <a:r>
              <a:rPr lang="en-GB" dirty="0"/>
              <a:t>Response encoding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 -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686EB-5BBA-47FA-9530-E12F88920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Steps to access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78CF-2693-4E2A-9D20-13F4FBDE5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108022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 -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653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5AF836-9432-4F02-BE3C-3BBC10DED5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00600" y="1841500"/>
            <a:ext cx="3733800" cy="2921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&lt;! DOCTYPE HTML&gt;</a:t>
            </a:r>
          </a:p>
          <a:p>
            <a:pPr marL="0" indent="0">
              <a:buNone/>
            </a:pPr>
            <a:r>
              <a:rPr lang="en-US" dirty="0"/>
              <a:t>&lt;html &gt;  </a:t>
            </a:r>
          </a:p>
          <a:p>
            <a:pPr marL="0" indent="0">
              <a:buNone/>
            </a:pPr>
            <a:r>
              <a:rPr lang="en-US" dirty="0"/>
              <a:t>&lt;head&gt; ... &lt;/ 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&lt;div class =”col -md -6"&gt;</a:t>
            </a:r>
          </a:p>
          <a:p>
            <a:pPr marL="0" indent="0">
              <a:buNone/>
            </a:pPr>
            <a:r>
              <a:rPr lang="en-US" dirty="0"/>
              <a:t>&lt;/ div&gt;</a:t>
            </a:r>
          </a:p>
          <a:p>
            <a:pPr marL="0" indent="0">
              <a:buNone/>
            </a:pPr>
            <a:r>
              <a:rPr lang="en-US" dirty="0"/>
              <a:t>&lt;/ body&gt;</a:t>
            </a:r>
          </a:p>
          <a:p>
            <a:pPr marL="0" indent="0">
              <a:buNone/>
            </a:pPr>
            <a:r>
              <a:rPr lang="en-US" dirty="0"/>
              <a:t>&lt;/ html 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2987"/>
            <a:ext cx="7924800" cy="952500"/>
          </a:xfrm>
        </p:spPr>
        <p:txBody>
          <a:bodyPr/>
          <a:lstStyle/>
          <a:p>
            <a:r>
              <a:rPr lang="en-GB" dirty="0"/>
              <a:t>Data Extraction – Web Scraping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AB5CA-D890-480E-99EE-8B20B9170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Web Page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FED20B-BCA2-4BA0-A795-4BBA751BF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B0F0"/>
                </a:solidFill>
              </a:rPr>
              <a:t>Document Object Model (DOM)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96C8E-ADAE-4C13-A411-DA3C4FB9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81200"/>
            <a:ext cx="26479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 – Web Scrapping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653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3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Getting Titanic Dataset -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 -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653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8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Extraction – Public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sz="2400" dirty="0">
                <a:hlinkClick r:id="rId2"/>
              </a:rPr>
              <a:t>https://www.data.gov/</a:t>
            </a:r>
            <a:endParaRPr lang="en-GB" sz="2400" dirty="0"/>
          </a:p>
          <a:p>
            <a:pPr lvl="1"/>
            <a:r>
              <a:rPr lang="en-GB" sz="2400" dirty="0">
                <a:hlinkClick r:id="rId3"/>
              </a:rPr>
              <a:t>https://registry.opendata.aws/</a:t>
            </a:r>
            <a:endParaRPr lang="en-GB" sz="2400" dirty="0"/>
          </a:p>
          <a:p>
            <a:pPr lvl="1"/>
            <a:r>
              <a:rPr lang="en-GB" sz="2400" dirty="0">
                <a:hlinkClick r:id="rId4"/>
              </a:rPr>
              <a:t>https://github.com/awesomedata/awesome-public-datasets</a:t>
            </a:r>
            <a:endParaRPr lang="en-GB" sz="2400" dirty="0"/>
          </a:p>
          <a:p>
            <a:pPr lvl="1"/>
            <a:r>
              <a:rPr lang="en-GB" sz="2400" dirty="0">
                <a:hlinkClick r:id="rId4"/>
              </a:rPr>
              <a:t>https://github.com/awesomedata/awesome-public-datasets</a:t>
            </a:r>
            <a:endParaRPr lang="en-GB" sz="2400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7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Science Project Cycle - Extracting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2631F-591A-4296-A14F-570BCD9E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0187"/>
            <a:ext cx="7924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A539E-8CF3-4745-A73B-731A52D8F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116682"/>
            <a:ext cx="79533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Extraction -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1F7B9B-0C44-4BC2-B530-3092470BE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840731"/>
              </p:ext>
            </p:extLst>
          </p:nvPr>
        </p:nvGraphicFramePr>
        <p:xfrm>
          <a:off x="683568" y="1096516"/>
          <a:ext cx="6936432" cy="3792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17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2201"/>
            <a:ext cx="7924800" cy="648416"/>
          </a:xfrm>
        </p:spPr>
        <p:txBody>
          <a:bodyPr/>
          <a:lstStyle/>
          <a:p>
            <a:r>
              <a:rPr lang="en-GB" dirty="0"/>
              <a:t>Data Extraction -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33D9CC-6B24-43EF-84CA-8F94BFECC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16113"/>
              </p:ext>
            </p:extLst>
          </p:nvPr>
        </p:nvGraphicFramePr>
        <p:xfrm>
          <a:off x="1187625" y="1273324"/>
          <a:ext cx="6192687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E9DAE-D905-416A-812E-93641D3B892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6192" y="2057524"/>
            <a:ext cx="3733800" cy="2384152"/>
          </a:xfrm>
        </p:spPr>
        <p:txBody>
          <a:bodyPr>
            <a:normAutofit/>
          </a:bodyPr>
          <a:lstStyle/>
          <a:p>
            <a:r>
              <a:rPr lang="en-GB" dirty="0"/>
              <a:t>Import the package</a:t>
            </a:r>
          </a:p>
          <a:p>
            <a:r>
              <a:rPr lang="en-GB" dirty="0"/>
              <a:t>Connect to the database</a:t>
            </a:r>
          </a:p>
          <a:p>
            <a:r>
              <a:rPr lang="en-GB" dirty="0"/>
              <a:t>Create the cursor</a:t>
            </a:r>
          </a:p>
          <a:p>
            <a:r>
              <a:rPr lang="en-GB" dirty="0"/>
              <a:t>Execute query</a:t>
            </a:r>
          </a:p>
          <a:p>
            <a:r>
              <a:rPr lang="en-GB" dirty="0"/>
              <a:t>Fetch results</a:t>
            </a:r>
          </a:p>
          <a:p>
            <a:r>
              <a:rPr lang="en-GB" dirty="0"/>
              <a:t>Close the connection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 -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686EB-5BBA-47FA-9530-E12F88920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Steps to access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D78CF-2693-4E2A-9D20-13F4FBDE5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35181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CDAFE6-CDCE-4FCD-89BD-5C6063AEFDE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4400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Data Extraction -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30D8-2C20-4508-9C1E-F69D1A59C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B79F94-C254-405F-8AAA-CF48DAFAE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8FF15-3AEC-442F-9EBE-A0F108B9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60556"/>
            <a:ext cx="3705200" cy="37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7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Extraction –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90DDD-7305-489A-AB2C-5A38DB81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95400"/>
            <a:ext cx="82867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080"/>
            <a:ext cx="7924800" cy="648416"/>
          </a:xfrm>
        </p:spPr>
        <p:txBody>
          <a:bodyPr/>
          <a:lstStyle/>
          <a:p>
            <a:r>
              <a:rPr lang="en-GB" dirty="0"/>
              <a:t>Data Extraction –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96516"/>
            <a:ext cx="7924800" cy="370520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A879F-A6AF-453A-862B-48573186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052512"/>
            <a:ext cx="8543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5203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234</Words>
  <Application>Microsoft Office PowerPoint</Application>
  <PresentationFormat>On-screen Show (16:10)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Tahoma</vt:lpstr>
      <vt:lpstr>Horizon</vt:lpstr>
      <vt:lpstr>1.2 Extracting Data</vt:lpstr>
      <vt:lpstr>Data Science Project Cycle - Extracting Data</vt:lpstr>
      <vt:lpstr>Data Source</vt:lpstr>
      <vt:lpstr>Data Extraction - Source</vt:lpstr>
      <vt:lpstr>Data Extraction - Database</vt:lpstr>
      <vt:lpstr>Data Extraction - Database</vt:lpstr>
      <vt:lpstr>Data Extraction - Database</vt:lpstr>
      <vt:lpstr>Data Extraction – API</vt:lpstr>
      <vt:lpstr>Data Extraction – REST API</vt:lpstr>
      <vt:lpstr>Data Extraction - API</vt:lpstr>
      <vt:lpstr>Data Extraction - API</vt:lpstr>
      <vt:lpstr>Data Extraction – Web Scraping</vt:lpstr>
      <vt:lpstr>Data Extraction – Web Scrapping</vt:lpstr>
      <vt:lpstr>Data Extraction - API</vt:lpstr>
      <vt:lpstr>Data Extraction – Public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Administration</dc:title>
  <dc:creator>mykazi</dc:creator>
  <cp:lastModifiedBy>Natraj</cp:lastModifiedBy>
  <cp:revision>624</cp:revision>
  <cp:lastPrinted>2013-08-25T18:51:00Z</cp:lastPrinted>
  <dcterms:created xsi:type="dcterms:W3CDTF">2012-02-25T11:00:25Z</dcterms:created>
  <dcterms:modified xsi:type="dcterms:W3CDTF">2018-08-16T09:14:17Z</dcterms:modified>
</cp:coreProperties>
</file>