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0"/>
  </p:notesMasterIdLst>
  <p:handoutMasterIdLst>
    <p:handoutMasterId r:id="rId21"/>
  </p:handoutMasterIdLst>
  <p:sldIdLst>
    <p:sldId id="292" r:id="rId2"/>
    <p:sldId id="321" r:id="rId3"/>
    <p:sldId id="329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1149" autoAdjust="0"/>
  </p:normalViewPr>
  <p:slideViewPr>
    <p:cSldViewPr>
      <p:cViewPr varScale="1">
        <p:scale>
          <a:sx n="74" d="100"/>
          <a:sy n="74" d="100"/>
        </p:scale>
        <p:origin x="332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4F383-8352-435E-BFE6-65D75C8BD12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4A0862B-83A2-47DF-9BEB-211BA79286F9}">
      <dgm:prSet phldrT="[Text]"/>
      <dgm:spPr/>
      <dgm:t>
        <a:bodyPr/>
        <a:lstStyle/>
        <a:p>
          <a:r>
            <a:rPr lang="en-GB" dirty="0"/>
            <a:t>Data science project cycle</a:t>
          </a:r>
        </a:p>
      </dgm:t>
    </dgm:pt>
    <dgm:pt modelId="{4F564898-5173-4DA8-B437-57BCE9917117}" type="parTrans" cxnId="{FC3FF65F-9DF0-416B-A40B-92905836F7B8}">
      <dgm:prSet/>
      <dgm:spPr/>
      <dgm:t>
        <a:bodyPr/>
        <a:lstStyle/>
        <a:p>
          <a:endParaRPr lang="en-GB"/>
        </a:p>
      </dgm:t>
    </dgm:pt>
    <dgm:pt modelId="{EFC5639F-F2A6-413B-BF45-828BA5510A91}" type="sibTrans" cxnId="{FC3FF65F-9DF0-416B-A40B-92905836F7B8}">
      <dgm:prSet/>
      <dgm:spPr/>
      <dgm:t>
        <a:bodyPr/>
        <a:lstStyle/>
        <a:p>
          <a:endParaRPr lang="en-GB"/>
        </a:p>
      </dgm:t>
    </dgm:pt>
    <dgm:pt modelId="{5CDDE2B8-9438-4927-BEF8-02F14E7FC8B6}">
      <dgm:prSet phldrT="[Text]"/>
      <dgm:spPr/>
      <dgm:t>
        <a:bodyPr/>
        <a:lstStyle/>
        <a:p>
          <a:r>
            <a:rPr lang="en-GB" dirty="0"/>
            <a:t>Exercises</a:t>
          </a:r>
        </a:p>
      </dgm:t>
    </dgm:pt>
    <dgm:pt modelId="{74F8098D-C7E7-4FEC-AD92-0EA8A7E06039}" type="parTrans" cxnId="{8CA5EB2E-3EF7-422D-A373-8FBCD8A580C6}">
      <dgm:prSet/>
      <dgm:spPr/>
      <dgm:t>
        <a:bodyPr/>
        <a:lstStyle/>
        <a:p>
          <a:endParaRPr lang="en-GB"/>
        </a:p>
      </dgm:t>
    </dgm:pt>
    <dgm:pt modelId="{54CA1FE4-5430-426E-950C-65A48DF9552D}" type="sibTrans" cxnId="{8CA5EB2E-3EF7-422D-A373-8FBCD8A580C6}">
      <dgm:prSet/>
      <dgm:spPr/>
      <dgm:t>
        <a:bodyPr/>
        <a:lstStyle/>
        <a:p>
          <a:endParaRPr lang="en-GB"/>
        </a:p>
      </dgm:t>
    </dgm:pt>
    <dgm:pt modelId="{F4D8DE74-4415-450E-B0AF-DE8417CA171F}">
      <dgm:prSet phldrT="[Text]"/>
      <dgm:spPr/>
      <dgm:t>
        <a:bodyPr/>
        <a:lstStyle/>
        <a:p>
          <a:r>
            <a:rPr lang="en-GB" dirty="0"/>
            <a:t>Case study</a:t>
          </a:r>
        </a:p>
      </dgm:t>
    </dgm:pt>
    <dgm:pt modelId="{DB5BC438-D024-496A-BB41-A8FC79BA79FE}" type="parTrans" cxnId="{B9C8F5B8-7D57-4858-9E42-23F884E135C8}">
      <dgm:prSet/>
      <dgm:spPr/>
      <dgm:t>
        <a:bodyPr/>
        <a:lstStyle/>
        <a:p>
          <a:endParaRPr lang="en-GB"/>
        </a:p>
      </dgm:t>
    </dgm:pt>
    <dgm:pt modelId="{18A2DFB8-1C1C-48B2-890E-01E9B0FF990E}" type="sibTrans" cxnId="{B9C8F5B8-7D57-4858-9E42-23F884E135C8}">
      <dgm:prSet/>
      <dgm:spPr/>
      <dgm:t>
        <a:bodyPr/>
        <a:lstStyle/>
        <a:p>
          <a:endParaRPr lang="en-GB"/>
        </a:p>
      </dgm:t>
    </dgm:pt>
    <dgm:pt modelId="{ACDFB379-9D82-48FF-9086-6B369DF77053}">
      <dgm:prSet phldrT="[Text]"/>
      <dgm:spPr/>
      <dgm:t>
        <a:bodyPr/>
        <a:lstStyle/>
        <a:p>
          <a:r>
            <a:rPr lang="en-GB" dirty="0"/>
            <a:t>Best practises</a:t>
          </a:r>
        </a:p>
      </dgm:t>
    </dgm:pt>
    <dgm:pt modelId="{063AB9C4-121F-4D63-B7B5-84C0DDC269E6}" type="parTrans" cxnId="{67E691EC-6C28-4241-AC58-786D9FE68AE4}">
      <dgm:prSet/>
      <dgm:spPr/>
      <dgm:t>
        <a:bodyPr/>
        <a:lstStyle/>
        <a:p>
          <a:endParaRPr lang="en-GB"/>
        </a:p>
      </dgm:t>
    </dgm:pt>
    <dgm:pt modelId="{2C9579BF-C3C0-4F10-882E-6556D61CD745}" type="sibTrans" cxnId="{67E691EC-6C28-4241-AC58-786D9FE68AE4}">
      <dgm:prSet/>
      <dgm:spPr/>
      <dgm:t>
        <a:bodyPr/>
        <a:lstStyle/>
        <a:p>
          <a:endParaRPr lang="en-GB"/>
        </a:p>
      </dgm:t>
    </dgm:pt>
    <dgm:pt modelId="{A735C7C5-7612-4443-B2FB-A91E2AB822C9}">
      <dgm:prSet phldrT="[Text]"/>
      <dgm:spPr/>
      <dgm:t>
        <a:bodyPr/>
        <a:lstStyle/>
        <a:p>
          <a:r>
            <a:rPr lang="en-GB" dirty="0"/>
            <a:t>Tips &amp; tricks</a:t>
          </a:r>
        </a:p>
      </dgm:t>
    </dgm:pt>
    <dgm:pt modelId="{9B6928EB-C7E1-40B7-9C04-E6BD98B443FE}" type="parTrans" cxnId="{DC7220D0-B61D-4668-BD4A-C4EBD45FFF70}">
      <dgm:prSet/>
      <dgm:spPr/>
      <dgm:t>
        <a:bodyPr/>
        <a:lstStyle/>
        <a:p>
          <a:endParaRPr lang="en-GB"/>
        </a:p>
      </dgm:t>
    </dgm:pt>
    <dgm:pt modelId="{E62FCB5E-764B-42E6-B5B7-6E826E63B694}" type="sibTrans" cxnId="{DC7220D0-B61D-4668-BD4A-C4EBD45FFF70}">
      <dgm:prSet/>
      <dgm:spPr/>
      <dgm:t>
        <a:bodyPr/>
        <a:lstStyle/>
        <a:p>
          <a:endParaRPr lang="en-GB"/>
        </a:p>
      </dgm:t>
    </dgm:pt>
    <dgm:pt modelId="{0722A829-CA42-4EFE-B79C-4FD51119EFCC}" type="pres">
      <dgm:prSet presAssocID="{C434F383-8352-435E-BFE6-65D75C8BD12E}" presName="diagram" presStyleCnt="0">
        <dgm:presLayoutVars>
          <dgm:dir/>
          <dgm:resizeHandles val="exact"/>
        </dgm:presLayoutVars>
      </dgm:prSet>
      <dgm:spPr/>
    </dgm:pt>
    <dgm:pt modelId="{5CBFC187-3829-46C5-A41A-AB2E936FA8E7}" type="pres">
      <dgm:prSet presAssocID="{94A0862B-83A2-47DF-9BEB-211BA79286F9}" presName="node" presStyleLbl="node1" presStyleIdx="0" presStyleCnt="5">
        <dgm:presLayoutVars>
          <dgm:bulletEnabled val="1"/>
        </dgm:presLayoutVars>
      </dgm:prSet>
      <dgm:spPr/>
    </dgm:pt>
    <dgm:pt modelId="{F5AC86DA-4779-4E70-B4CE-37683AD47C71}" type="pres">
      <dgm:prSet presAssocID="{EFC5639F-F2A6-413B-BF45-828BA5510A91}" presName="sibTrans" presStyleCnt="0"/>
      <dgm:spPr/>
    </dgm:pt>
    <dgm:pt modelId="{F754D85B-3DCC-4665-9625-9CE6448F5C36}" type="pres">
      <dgm:prSet presAssocID="{5CDDE2B8-9438-4927-BEF8-02F14E7FC8B6}" presName="node" presStyleLbl="node1" presStyleIdx="1" presStyleCnt="5">
        <dgm:presLayoutVars>
          <dgm:bulletEnabled val="1"/>
        </dgm:presLayoutVars>
      </dgm:prSet>
      <dgm:spPr/>
    </dgm:pt>
    <dgm:pt modelId="{0EDBC80A-9DC9-4413-B04A-DE3718FF9EC2}" type="pres">
      <dgm:prSet presAssocID="{54CA1FE4-5430-426E-950C-65A48DF9552D}" presName="sibTrans" presStyleCnt="0"/>
      <dgm:spPr/>
    </dgm:pt>
    <dgm:pt modelId="{6200793C-48A7-4926-AFD3-BA4898330C3E}" type="pres">
      <dgm:prSet presAssocID="{F4D8DE74-4415-450E-B0AF-DE8417CA171F}" presName="node" presStyleLbl="node1" presStyleIdx="2" presStyleCnt="5">
        <dgm:presLayoutVars>
          <dgm:bulletEnabled val="1"/>
        </dgm:presLayoutVars>
      </dgm:prSet>
      <dgm:spPr/>
    </dgm:pt>
    <dgm:pt modelId="{B03C5A8B-A157-4540-8935-755BBE519191}" type="pres">
      <dgm:prSet presAssocID="{18A2DFB8-1C1C-48B2-890E-01E9B0FF990E}" presName="sibTrans" presStyleCnt="0"/>
      <dgm:spPr/>
    </dgm:pt>
    <dgm:pt modelId="{936F6572-B82F-4A82-9EDE-ABD4C9566BCC}" type="pres">
      <dgm:prSet presAssocID="{ACDFB379-9D82-48FF-9086-6B369DF77053}" presName="node" presStyleLbl="node1" presStyleIdx="3" presStyleCnt="5">
        <dgm:presLayoutVars>
          <dgm:bulletEnabled val="1"/>
        </dgm:presLayoutVars>
      </dgm:prSet>
      <dgm:spPr/>
    </dgm:pt>
    <dgm:pt modelId="{CDB77738-565F-4575-B978-9FA0EA69E07C}" type="pres">
      <dgm:prSet presAssocID="{2C9579BF-C3C0-4F10-882E-6556D61CD745}" presName="sibTrans" presStyleCnt="0"/>
      <dgm:spPr/>
    </dgm:pt>
    <dgm:pt modelId="{994E32E1-6015-41E6-8322-69D1872BC615}" type="pres">
      <dgm:prSet presAssocID="{A735C7C5-7612-4443-B2FB-A91E2AB822C9}" presName="node" presStyleLbl="node1" presStyleIdx="4" presStyleCnt="5">
        <dgm:presLayoutVars>
          <dgm:bulletEnabled val="1"/>
        </dgm:presLayoutVars>
      </dgm:prSet>
      <dgm:spPr/>
    </dgm:pt>
  </dgm:ptLst>
  <dgm:cxnLst>
    <dgm:cxn modelId="{8CA5EB2E-3EF7-422D-A373-8FBCD8A580C6}" srcId="{C434F383-8352-435E-BFE6-65D75C8BD12E}" destId="{5CDDE2B8-9438-4927-BEF8-02F14E7FC8B6}" srcOrd="1" destOrd="0" parTransId="{74F8098D-C7E7-4FEC-AD92-0EA8A7E06039}" sibTransId="{54CA1FE4-5430-426E-950C-65A48DF9552D}"/>
    <dgm:cxn modelId="{FC3FF65F-9DF0-416B-A40B-92905836F7B8}" srcId="{C434F383-8352-435E-BFE6-65D75C8BD12E}" destId="{94A0862B-83A2-47DF-9BEB-211BA79286F9}" srcOrd="0" destOrd="0" parTransId="{4F564898-5173-4DA8-B437-57BCE9917117}" sibTransId="{EFC5639F-F2A6-413B-BF45-828BA5510A91}"/>
    <dgm:cxn modelId="{1A50AF8C-6BD0-4F49-9A38-EF789F7953B6}" type="presOf" srcId="{A735C7C5-7612-4443-B2FB-A91E2AB822C9}" destId="{994E32E1-6015-41E6-8322-69D1872BC615}" srcOrd="0" destOrd="0" presId="urn:microsoft.com/office/officeart/2005/8/layout/default"/>
    <dgm:cxn modelId="{8A39228E-13BF-4EE3-BEA0-B23F046BC8A4}" type="presOf" srcId="{F4D8DE74-4415-450E-B0AF-DE8417CA171F}" destId="{6200793C-48A7-4926-AFD3-BA4898330C3E}" srcOrd="0" destOrd="0" presId="urn:microsoft.com/office/officeart/2005/8/layout/default"/>
    <dgm:cxn modelId="{AAA33495-A94B-4FB6-9DD3-130B96462080}" type="presOf" srcId="{94A0862B-83A2-47DF-9BEB-211BA79286F9}" destId="{5CBFC187-3829-46C5-A41A-AB2E936FA8E7}" srcOrd="0" destOrd="0" presId="urn:microsoft.com/office/officeart/2005/8/layout/default"/>
    <dgm:cxn modelId="{3941959C-3BFC-4915-A61A-927FD52860DC}" type="presOf" srcId="{ACDFB379-9D82-48FF-9086-6B369DF77053}" destId="{936F6572-B82F-4A82-9EDE-ABD4C9566BCC}" srcOrd="0" destOrd="0" presId="urn:microsoft.com/office/officeart/2005/8/layout/default"/>
    <dgm:cxn modelId="{B9C8F5B8-7D57-4858-9E42-23F884E135C8}" srcId="{C434F383-8352-435E-BFE6-65D75C8BD12E}" destId="{F4D8DE74-4415-450E-B0AF-DE8417CA171F}" srcOrd="2" destOrd="0" parTransId="{DB5BC438-D024-496A-BB41-A8FC79BA79FE}" sibTransId="{18A2DFB8-1C1C-48B2-890E-01E9B0FF990E}"/>
    <dgm:cxn modelId="{DC7220D0-B61D-4668-BD4A-C4EBD45FFF70}" srcId="{C434F383-8352-435E-BFE6-65D75C8BD12E}" destId="{A735C7C5-7612-4443-B2FB-A91E2AB822C9}" srcOrd="4" destOrd="0" parTransId="{9B6928EB-C7E1-40B7-9C04-E6BD98B443FE}" sibTransId="{E62FCB5E-764B-42E6-B5B7-6E826E63B694}"/>
    <dgm:cxn modelId="{37EA01D2-77B2-446A-AB12-EE462C502663}" type="presOf" srcId="{C434F383-8352-435E-BFE6-65D75C8BD12E}" destId="{0722A829-CA42-4EFE-B79C-4FD51119EFCC}" srcOrd="0" destOrd="0" presId="urn:microsoft.com/office/officeart/2005/8/layout/default"/>
    <dgm:cxn modelId="{67E691EC-6C28-4241-AC58-786D9FE68AE4}" srcId="{C434F383-8352-435E-BFE6-65D75C8BD12E}" destId="{ACDFB379-9D82-48FF-9086-6B369DF77053}" srcOrd="3" destOrd="0" parTransId="{063AB9C4-121F-4D63-B7B5-84C0DDC269E6}" sibTransId="{2C9579BF-C3C0-4F10-882E-6556D61CD745}"/>
    <dgm:cxn modelId="{F99E36F3-DE11-4495-A149-C28E38ABAED3}" type="presOf" srcId="{5CDDE2B8-9438-4927-BEF8-02F14E7FC8B6}" destId="{F754D85B-3DCC-4665-9625-9CE6448F5C36}" srcOrd="0" destOrd="0" presId="urn:microsoft.com/office/officeart/2005/8/layout/default"/>
    <dgm:cxn modelId="{6C79B290-38C2-4B5C-A6B2-1C3F3DECBF84}" type="presParOf" srcId="{0722A829-CA42-4EFE-B79C-4FD51119EFCC}" destId="{5CBFC187-3829-46C5-A41A-AB2E936FA8E7}" srcOrd="0" destOrd="0" presId="urn:microsoft.com/office/officeart/2005/8/layout/default"/>
    <dgm:cxn modelId="{5CF705FD-E4CC-43FE-998C-D00C51295CA9}" type="presParOf" srcId="{0722A829-CA42-4EFE-B79C-4FD51119EFCC}" destId="{F5AC86DA-4779-4E70-B4CE-37683AD47C71}" srcOrd="1" destOrd="0" presId="urn:microsoft.com/office/officeart/2005/8/layout/default"/>
    <dgm:cxn modelId="{D6455292-0BB3-4B9E-9393-B9EF1A805923}" type="presParOf" srcId="{0722A829-CA42-4EFE-B79C-4FD51119EFCC}" destId="{F754D85B-3DCC-4665-9625-9CE6448F5C36}" srcOrd="2" destOrd="0" presId="urn:microsoft.com/office/officeart/2005/8/layout/default"/>
    <dgm:cxn modelId="{69AA9C64-08DD-4F40-9C08-949AEEE551FC}" type="presParOf" srcId="{0722A829-CA42-4EFE-B79C-4FD51119EFCC}" destId="{0EDBC80A-9DC9-4413-B04A-DE3718FF9EC2}" srcOrd="3" destOrd="0" presId="urn:microsoft.com/office/officeart/2005/8/layout/default"/>
    <dgm:cxn modelId="{3D3C3CBA-AE03-4BEC-BD7E-676A2DF4E75C}" type="presParOf" srcId="{0722A829-CA42-4EFE-B79C-4FD51119EFCC}" destId="{6200793C-48A7-4926-AFD3-BA4898330C3E}" srcOrd="4" destOrd="0" presId="urn:microsoft.com/office/officeart/2005/8/layout/default"/>
    <dgm:cxn modelId="{E2A665D6-023F-464A-9FA3-98FEA7EBE689}" type="presParOf" srcId="{0722A829-CA42-4EFE-B79C-4FD51119EFCC}" destId="{B03C5A8B-A157-4540-8935-755BBE519191}" srcOrd="5" destOrd="0" presId="urn:microsoft.com/office/officeart/2005/8/layout/default"/>
    <dgm:cxn modelId="{DE3C38C8-8A8C-4F69-A4CA-AF0300D44D4E}" type="presParOf" srcId="{0722A829-CA42-4EFE-B79C-4FD51119EFCC}" destId="{936F6572-B82F-4A82-9EDE-ABD4C9566BCC}" srcOrd="6" destOrd="0" presId="urn:microsoft.com/office/officeart/2005/8/layout/default"/>
    <dgm:cxn modelId="{0A896458-DE8D-4CA5-B979-467FF0A6C878}" type="presParOf" srcId="{0722A829-CA42-4EFE-B79C-4FD51119EFCC}" destId="{CDB77738-565F-4575-B978-9FA0EA69E07C}" srcOrd="7" destOrd="0" presId="urn:microsoft.com/office/officeart/2005/8/layout/default"/>
    <dgm:cxn modelId="{658373B6-CEEA-4646-A379-1C5FE67CB5B9}" type="presParOf" srcId="{0722A829-CA42-4EFE-B79C-4FD51119EFCC}" destId="{994E32E1-6015-41E6-8322-69D1872BC61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65481-EF6D-4EDE-8067-290DC47F59A5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9E8ADAF0-89CC-4A14-800C-2B8E83AAE36C}">
      <dgm:prSet phldrT="[Text]"/>
      <dgm:spPr/>
      <dgm:t>
        <a:bodyPr/>
        <a:lstStyle/>
        <a:p>
          <a:r>
            <a:rPr lang="en-GB" dirty="0"/>
            <a:t>Basic Python Knowledge</a:t>
          </a:r>
        </a:p>
      </dgm:t>
    </dgm:pt>
    <dgm:pt modelId="{7E950DC9-1907-46A9-9D3B-B32424B665A2}" type="parTrans" cxnId="{21954830-54D5-48F6-BE73-6F8D6D506EBE}">
      <dgm:prSet/>
      <dgm:spPr/>
      <dgm:t>
        <a:bodyPr/>
        <a:lstStyle/>
        <a:p>
          <a:endParaRPr lang="en-GB"/>
        </a:p>
      </dgm:t>
    </dgm:pt>
    <dgm:pt modelId="{61704DEF-59E9-4ED2-AF91-596AB77CD566}" type="sibTrans" cxnId="{21954830-54D5-48F6-BE73-6F8D6D506EBE}">
      <dgm:prSet/>
      <dgm:spPr/>
      <dgm:t>
        <a:bodyPr/>
        <a:lstStyle/>
        <a:p>
          <a:endParaRPr lang="en-GB"/>
        </a:p>
      </dgm:t>
    </dgm:pt>
    <dgm:pt modelId="{D3786023-3B38-4CF5-9FEB-D278DB615548}">
      <dgm:prSet phldrT="[Text]"/>
      <dgm:spPr/>
      <dgm:t>
        <a:bodyPr/>
        <a:lstStyle/>
        <a:p>
          <a:r>
            <a:rPr lang="en-GB" dirty="0"/>
            <a:t>High school maths</a:t>
          </a:r>
        </a:p>
      </dgm:t>
    </dgm:pt>
    <dgm:pt modelId="{232507E2-0EEF-43CD-A11A-A081306E13C6}" type="parTrans" cxnId="{0A9DFA89-EBB4-4A45-A18F-0876EDC3F60B}">
      <dgm:prSet/>
      <dgm:spPr/>
      <dgm:t>
        <a:bodyPr/>
        <a:lstStyle/>
        <a:p>
          <a:endParaRPr lang="en-GB"/>
        </a:p>
      </dgm:t>
    </dgm:pt>
    <dgm:pt modelId="{9F9291D7-F947-49C3-BCE7-2B1DA5ABBE8B}" type="sibTrans" cxnId="{0A9DFA89-EBB4-4A45-A18F-0876EDC3F60B}">
      <dgm:prSet/>
      <dgm:spPr/>
      <dgm:t>
        <a:bodyPr/>
        <a:lstStyle/>
        <a:p>
          <a:endParaRPr lang="en-GB"/>
        </a:p>
      </dgm:t>
    </dgm:pt>
    <dgm:pt modelId="{DFD01557-4CF2-400D-B71A-19605094B45B}" type="pres">
      <dgm:prSet presAssocID="{CFA65481-EF6D-4EDE-8067-290DC47F59A5}" presName="diagram" presStyleCnt="0">
        <dgm:presLayoutVars>
          <dgm:dir/>
          <dgm:resizeHandles val="exact"/>
        </dgm:presLayoutVars>
      </dgm:prSet>
      <dgm:spPr/>
    </dgm:pt>
    <dgm:pt modelId="{EFCA8461-C979-464C-ADA1-CF531B2FFFD9}" type="pres">
      <dgm:prSet presAssocID="{9E8ADAF0-89CC-4A14-800C-2B8E83AAE36C}" presName="node" presStyleLbl="node1" presStyleIdx="0" presStyleCnt="2">
        <dgm:presLayoutVars>
          <dgm:bulletEnabled val="1"/>
        </dgm:presLayoutVars>
      </dgm:prSet>
      <dgm:spPr/>
    </dgm:pt>
    <dgm:pt modelId="{CC8398D1-7EF1-430E-86ED-E8CDFE8FAC14}" type="pres">
      <dgm:prSet presAssocID="{61704DEF-59E9-4ED2-AF91-596AB77CD566}" presName="sibTrans" presStyleCnt="0"/>
      <dgm:spPr/>
    </dgm:pt>
    <dgm:pt modelId="{09A3D6A6-19EB-4C10-A091-2A2716088F8F}" type="pres">
      <dgm:prSet presAssocID="{D3786023-3B38-4CF5-9FEB-D278DB615548}" presName="node" presStyleLbl="node1" presStyleIdx="1" presStyleCnt="2">
        <dgm:presLayoutVars>
          <dgm:bulletEnabled val="1"/>
        </dgm:presLayoutVars>
      </dgm:prSet>
      <dgm:spPr/>
    </dgm:pt>
  </dgm:ptLst>
  <dgm:cxnLst>
    <dgm:cxn modelId="{21954830-54D5-48F6-BE73-6F8D6D506EBE}" srcId="{CFA65481-EF6D-4EDE-8067-290DC47F59A5}" destId="{9E8ADAF0-89CC-4A14-800C-2B8E83AAE36C}" srcOrd="0" destOrd="0" parTransId="{7E950DC9-1907-46A9-9D3B-B32424B665A2}" sibTransId="{61704DEF-59E9-4ED2-AF91-596AB77CD566}"/>
    <dgm:cxn modelId="{EEF7B049-B384-49DC-BADB-618CC9D70CEC}" type="presOf" srcId="{9E8ADAF0-89CC-4A14-800C-2B8E83AAE36C}" destId="{EFCA8461-C979-464C-ADA1-CF531B2FFFD9}" srcOrd="0" destOrd="0" presId="urn:microsoft.com/office/officeart/2005/8/layout/default"/>
    <dgm:cxn modelId="{0A9DFA89-EBB4-4A45-A18F-0876EDC3F60B}" srcId="{CFA65481-EF6D-4EDE-8067-290DC47F59A5}" destId="{D3786023-3B38-4CF5-9FEB-D278DB615548}" srcOrd="1" destOrd="0" parTransId="{232507E2-0EEF-43CD-A11A-A081306E13C6}" sibTransId="{9F9291D7-F947-49C3-BCE7-2B1DA5ABBE8B}"/>
    <dgm:cxn modelId="{F95193D9-1CAD-441F-8C0C-B7559CBF69E7}" type="presOf" srcId="{CFA65481-EF6D-4EDE-8067-290DC47F59A5}" destId="{DFD01557-4CF2-400D-B71A-19605094B45B}" srcOrd="0" destOrd="0" presId="urn:microsoft.com/office/officeart/2005/8/layout/default"/>
    <dgm:cxn modelId="{1B8B18F8-81EE-40DC-876E-737A47D1472B}" type="presOf" srcId="{D3786023-3B38-4CF5-9FEB-D278DB615548}" destId="{09A3D6A6-19EB-4C10-A091-2A2716088F8F}" srcOrd="0" destOrd="0" presId="urn:microsoft.com/office/officeart/2005/8/layout/default"/>
    <dgm:cxn modelId="{E6A2BFF0-C409-4AEB-A65C-7F418BCD0EF6}" type="presParOf" srcId="{DFD01557-4CF2-400D-B71A-19605094B45B}" destId="{EFCA8461-C979-464C-ADA1-CF531B2FFFD9}" srcOrd="0" destOrd="0" presId="urn:microsoft.com/office/officeart/2005/8/layout/default"/>
    <dgm:cxn modelId="{648D36B6-28D8-4B99-8C6D-37280DB8C51A}" type="presParOf" srcId="{DFD01557-4CF2-400D-B71A-19605094B45B}" destId="{CC8398D1-7EF1-430E-86ED-E8CDFE8FAC14}" srcOrd="1" destOrd="0" presId="urn:microsoft.com/office/officeart/2005/8/layout/default"/>
    <dgm:cxn modelId="{9B5D9651-82B8-4A1C-AC78-11974F449FDB}" type="presParOf" srcId="{DFD01557-4CF2-400D-B71A-19605094B45B}" destId="{09A3D6A6-19EB-4C10-A091-2A2716088F8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23E64-AA6C-4C94-8057-72C8AC9132AF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0340C19-6419-477A-AED9-D9D66994DACC}">
      <dgm:prSet phldrT="[Text]" custT="1"/>
      <dgm:spPr/>
      <dgm:t>
        <a:bodyPr/>
        <a:lstStyle/>
        <a:p>
          <a:r>
            <a:rPr lang="en-GB" sz="2500" dirty="0"/>
            <a:t>Tools &amp; libraries</a:t>
          </a:r>
        </a:p>
      </dgm:t>
    </dgm:pt>
    <dgm:pt modelId="{DDA9822F-46E9-438F-84CC-1305F1700B7F}" type="parTrans" cxnId="{DB61E6BD-2DEF-4B12-B5B3-6CB73B17A856}">
      <dgm:prSet/>
      <dgm:spPr/>
      <dgm:t>
        <a:bodyPr/>
        <a:lstStyle/>
        <a:p>
          <a:endParaRPr lang="en-GB"/>
        </a:p>
      </dgm:t>
    </dgm:pt>
    <dgm:pt modelId="{68C91A8E-2CAC-4B3B-A3A8-6D88FEDE4142}" type="sibTrans" cxnId="{DB61E6BD-2DEF-4B12-B5B3-6CB73B17A856}">
      <dgm:prSet custT="1"/>
      <dgm:spPr/>
      <dgm:t>
        <a:bodyPr/>
        <a:lstStyle/>
        <a:p>
          <a:r>
            <a:rPr lang="en-GB" sz="2500" dirty="0"/>
            <a:t>Easy and simple</a:t>
          </a:r>
        </a:p>
      </dgm:t>
    </dgm:pt>
    <dgm:pt modelId="{AF01F7BB-AF65-431C-9621-742379183474}">
      <dgm:prSet phldrT="[Text]" phldr="1"/>
      <dgm:spPr/>
      <dgm:t>
        <a:bodyPr/>
        <a:lstStyle/>
        <a:p>
          <a:endParaRPr lang="en-GB" dirty="0"/>
        </a:p>
      </dgm:t>
    </dgm:pt>
    <dgm:pt modelId="{7E21AAC8-2429-4CD2-9502-BC5759DEEC26}" type="parTrans" cxnId="{2FB29456-E38F-497D-9519-2515B22C0E2F}">
      <dgm:prSet/>
      <dgm:spPr/>
      <dgm:t>
        <a:bodyPr/>
        <a:lstStyle/>
        <a:p>
          <a:endParaRPr lang="en-GB"/>
        </a:p>
      </dgm:t>
    </dgm:pt>
    <dgm:pt modelId="{88220533-5A3F-4299-A344-B1F165EE0D2B}" type="sibTrans" cxnId="{2FB29456-E38F-497D-9519-2515B22C0E2F}">
      <dgm:prSet/>
      <dgm:spPr/>
      <dgm:t>
        <a:bodyPr/>
        <a:lstStyle/>
        <a:p>
          <a:endParaRPr lang="en-GB"/>
        </a:p>
      </dgm:t>
    </dgm:pt>
    <dgm:pt modelId="{ABD212E2-56ED-4478-837E-88713BF72455}">
      <dgm:prSet phldrT="[Text]" custT="1"/>
      <dgm:spPr/>
      <dgm:t>
        <a:bodyPr/>
        <a:lstStyle/>
        <a:p>
          <a:r>
            <a:rPr lang="en-GB" sz="2000" dirty="0"/>
            <a:t>Active community</a:t>
          </a:r>
        </a:p>
      </dgm:t>
    </dgm:pt>
    <dgm:pt modelId="{AEC29568-9A7A-4729-9A95-42C8AA399F22}" type="parTrans" cxnId="{FCF04DAE-C309-4E54-A7F8-85345D7BE6C9}">
      <dgm:prSet/>
      <dgm:spPr/>
      <dgm:t>
        <a:bodyPr/>
        <a:lstStyle/>
        <a:p>
          <a:endParaRPr lang="en-GB"/>
        </a:p>
      </dgm:t>
    </dgm:pt>
    <dgm:pt modelId="{8DAC82E5-2A9D-4BC4-8027-95652D674A73}" type="sibTrans" cxnId="{FCF04DAE-C309-4E54-A7F8-85345D7BE6C9}">
      <dgm:prSet/>
      <dgm:spPr/>
      <dgm:t>
        <a:bodyPr/>
        <a:lstStyle/>
        <a:p>
          <a:r>
            <a:rPr lang="en-GB" dirty="0"/>
            <a:t>Scalability</a:t>
          </a:r>
        </a:p>
      </dgm:t>
    </dgm:pt>
    <dgm:pt modelId="{9E75CC05-534A-45EB-ACB2-CAAAA6C2748F}">
      <dgm:prSet phldrT="[Text]" phldr="1"/>
      <dgm:spPr/>
      <dgm:t>
        <a:bodyPr/>
        <a:lstStyle/>
        <a:p>
          <a:endParaRPr lang="en-GB" dirty="0"/>
        </a:p>
      </dgm:t>
    </dgm:pt>
    <dgm:pt modelId="{DF56A340-7C41-4E36-804A-92BCDC80A561}" type="parTrans" cxnId="{972EAF99-1E04-4C40-8033-F76C95C7403E}">
      <dgm:prSet/>
      <dgm:spPr/>
      <dgm:t>
        <a:bodyPr/>
        <a:lstStyle/>
        <a:p>
          <a:endParaRPr lang="en-GB"/>
        </a:p>
      </dgm:t>
    </dgm:pt>
    <dgm:pt modelId="{E86FCF1E-7156-478F-957D-4786AA00DF15}" type="sibTrans" cxnId="{972EAF99-1E04-4C40-8033-F76C95C7403E}">
      <dgm:prSet/>
      <dgm:spPr/>
      <dgm:t>
        <a:bodyPr/>
        <a:lstStyle/>
        <a:p>
          <a:endParaRPr lang="en-GB"/>
        </a:p>
      </dgm:t>
    </dgm:pt>
    <dgm:pt modelId="{A58ED16E-CF98-425C-9B72-65EE8F43CDB6}" type="pres">
      <dgm:prSet presAssocID="{E5F23E64-AA6C-4C94-8057-72C8AC9132AF}" presName="Name0" presStyleCnt="0">
        <dgm:presLayoutVars>
          <dgm:chMax/>
          <dgm:chPref/>
          <dgm:dir/>
          <dgm:animLvl val="lvl"/>
        </dgm:presLayoutVars>
      </dgm:prSet>
      <dgm:spPr/>
    </dgm:pt>
    <dgm:pt modelId="{6B9CA04C-7380-44BD-BA55-1048FF6C6C0A}" type="pres">
      <dgm:prSet presAssocID="{E0340C19-6419-477A-AED9-D9D66994DACC}" presName="composite" presStyleCnt="0"/>
      <dgm:spPr/>
    </dgm:pt>
    <dgm:pt modelId="{4B28D872-CF71-4C31-8D2D-1EE7DD2C1EE8}" type="pres">
      <dgm:prSet presAssocID="{E0340C19-6419-477A-AED9-D9D66994DACC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78CBC02-1D96-4AD0-B9F6-F429D415869A}" type="pres">
      <dgm:prSet presAssocID="{E0340C19-6419-477A-AED9-D9D66994DACC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7211F55-6766-475A-A5CD-FC88A04B30D1}" type="pres">
      <dgm:prSet presAssocID="{E0340C19-6419-477A-AED9-D9D66994DACC}" presName="BalanceSpacing" presStyleCnt="0"/>
      <dgm:spPr/>
    </dgm:pt>
    <dgm:pt modelId="{3974B39D-3524-4086-B1FA-CDE5BB57C414}" type="pres">
      <dgm:prSet presAssocID="{E0340C19-6419-477A-AED9-D9D66994DACC}" presName="BalanceSpacing1" presStyleCnt="0"/>
      <dgm:spPr/>
    </dgm:pt>
    <dgm:pt modelId="{9FA90582-5FFC-40B0-BCE6-4F982686D239}" type="pres">
      <dgm:prSet presAssocID="{68C91A8E-2CAC-4B3B-A3A8-6D88FEDE4142}" presName="Accent1Text" presStyleLbl="node1" presStyleIdx="1" presStyleCnt="4" custLinFactNeighborY="0"/>
      <dgm:spPr/>
    </dgm:pt>
    <dgm:pt modelId="{CE374962-0E71-4FFF-BDD9-31D360D30429}" type="pres">
      <dgm:prSet presAssocID="{68C91A8E-2CAC-4B3B-A3A8-6D88FEDE4142}" presName="spaceBetweenRectangles" presStyleCnt="0"/>
      <dgm:spPr/>
    </dgm:pt>
    <dgm:pt modelId="{FD489EF8-D603-4715-BAD6-EFFD0D297FFD}" type="pres">
      <dgm:prSet presAssocID="{ABD212E2-56ED-4478-837E-88713BF72455}" presName="composite" presStyleCnt="0"/>
      <dgm:spPr/>
    </dgm:pt>
    <dgm:pt modelId="{13118A89-4748-4866-B189-6CEA7343DFB1}" type="pres">
      <dgm:prSet presAssocID="{ABD212E2-56ED-4478-837E-88713BF72455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3E39BBF-180E-4580-82AC-C47341F72246}" type="pres">
      <dgm:prSet presAssocID="{ABD212E2-56ED-4478-837E-88713BF72455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43B0CD1-2689-441D-A364-32EA75D55736}" type="pres">
      <dgm:prSet presAssocID="{ABD212E2-56ED-4478-837E-88713BF72455}" presName="BalanceSpacing" presStyleCnt="0"/>
      <dgm:spPr/>
    </dgm:pt>
    <dgm:pt modelId="{155EC7A0-F37D-4ACC-AA76-42CAEE8CD5DF}" type="pres">
      <dgm:prSet presAssocID="{ABD212E2-56ED-4478-837E-88713BF72455}" presName="BalanceSpacing1" presStyleCnt="0"/>
      <dgm:spPr/>
    </dgm:pt>
    <dgm:pt modelId="{3CB723F0-35A6-4D00-9803-704BE82912E9}" type="pres">
      <dgm:prSet presAssocID="{8DAC82E5-2A9D-4BC4-8027-95652D674A73}" presName="Accent1Text" presStyleLbl="node1" presStyleIdx="3" presStyleCnt="4" custLinFactNeighborY="0"/>
      <dgm:spPr/>
    </dgm:pt>
  </dgm:ptLst>
  <dgm:cxnLst>
    <dgm:cxn modelId="{7D11D108-B1B1-4A1C-A7E4-4D4EC8E37B90}" type="presOf" srcId="{8DAC82E5-2A9D-4BC4-8027-95652D674A73}" destId="{3CB723F0-35A6-4D00-9803-704BE82912E9}" srcOrd="0" destOrd="0" presId="urn:microsoft.com/office/officeart/2008/layout/AlternatingHexagons"/>
    <dgm:cxn modelId="{2ED61A24-175C-4CC9-8576-9C17E1D2588A}" type="presOf" srcId="{AF01F7BB-AF65-431C-9621-742379183474}" destId="{578CBC02-1D96-4AD0-B9F6-F429D415869A}" srcOrd="0" destOrd="0" presId="urn:microsoft.com/office/officeart/2008/layout/AlternatingHexagons"/>
    <dgm:cxn modelId="{2FB29456-E38F-497D-9519-2515B22C0E2F}" srcId="{E0340C19-6419-477A-AED9-D9D66994DACC}" destId="{AF01F7BB-AF65-431C-9621-742379183474}" srcOrd="0" destOrd="0" parTransId="{7E21AAC8-2429-4CD2-9502-BC5759DEEC26}" sibTransId="{88220533-5A3F-4299-A344-B1F165EE0D2B}"/>
    <dgm:cxn modelId="{AD769E8F-B766-4029-8250-2C063DB1B000}" type="presOf" srcId="{ABD212E2-56ED-4478-837E-88713BF72455}" destId="{13118A89-4748-4866-B189-6CEA7343DFB1}" srcOrd="0" destOrd="0" presId="urn:microsoft.com/office/officeart/2008/layout/AlternatingHexagons"/>
    <dgm:cxn modelId="{972EAF99-1E04-4C40-8033-F76C95C7403E}" srcId="{ABD212E2-56ED-4478-837E-88713BF72455}" destId="{9E75CC05-534A-45EB-ACB2-CAAAA6C2748F}" srcOrd="0" destOrd="0" parTransId="{DF56A340-7C41-4E36-804A-92BCDC80A561}" sibTransId="{E86FCF1E-7156-478F-957D-4786AA00DF15}"/>
    <dgm:cxn modelId="{FCF04DAE-C309-4E54-A7F8-85345D7BE6C9}" srcId="{E5F23E64-AA6C-4C94-8057-72C8AC9132AF}" destId="{ABD212E2-56ED-4478-837E-88713BF72455}" srcOrd="1" destOrd="0" parTransId="{AEC29568-9A7A-4729-9A95-42C8AA399F22}" sibTransId="{8DAC82E5-2A9D-4BC4-8027-95652D674A73}"/>
    <dgm:cxn modelId="{DB61E6BD-2DEF-4B12-B5B3-6CB73B17A856}" srcId="{E5F23E64-AA6C-4C94-8057-72C8AC9132AF}" destId="{E0340C19-6419-477A-AED9-D9D66994DACC}" srcOrd="0" destOrd="0" parTransId="{DDA9822F-46E9-438F-84CC-1305F1700B7F}" sibTransId="{68C91A8E-2CAC-4B3B-A3A8-6D88FEDE4142}"/>
    <dgm:cxn modelId="{126D29C3-6FBA-47AE-8534-0F488A52C4A4}" type="presOf" srcId="{9E75CC05-534A-45EB-ACB2-CAAAA6C2748F}" destId="{43E39BBF-180E-4580-82AC-C47341F72246}" srcOrd="0" destOrd="0" presId="urn:microsoft.com/office/officeart/2008/layout/AlternatingHexagons"/>
    <dgm:cxn modelId="{DDA428D7-11D2-4BE1-8535-C9F9DC719AF5}" type="presOf" srcId="{E5F23E64-AA6C-4C94-8057-72C8AC9132AF}" destId="{A58ED16E-CF98-425C-9B72-65EE8F43CDB6}" srcOrd="0" destOrd="0" presId="urn:microsoft.com/office/officeart/2008/layout/AlternatingHexagons"/>
    <dgm:cxn modelId="{C5BACCD9-6362-45EC-8A26-D13496B31B85}" type="presOf" srcId="{68C91A8E-2CAC-4B3B-A3A8-6D88FEDE4142}" destId="{9FA90582-5FFC-40B0-BCE6-4F982686D239}" srcOrd="0" destOrd="0" presId="urn:microsoft.com/office/officeart/2008/layout/AlternatingHexagons"/>
    <dgm:cxn modelId="{7BA57DFF-B58E-4A84-8268-819C7E488319}" type="presOf" srcId="{E0340C19-6419-477A-AED9-D9D66994DACC}" destId="{4B28D872-CF71-4C31-8D2D-1EE7DD2C1EE8}" srcOrd="0" destOrd="0" presId="urn:microsoft.com/office/officeart/2008/layout/AlternatingHexagons"/>
    <dgm:cxn modelId="{673CCDA5-5073-4792-B81F-0E07788E4DE0}" type="presParOf" srcId="{A58ED16E-CF98-425C-9B72-65EE8F43CDB6}" destId="{6B9CA04C-7380-44BD-BA55-1048FF6C6C0A}" srcOrd="0" destOrd="0" presId="urn:microsoft.com/office/officeart/2008/layout/AlternatingHexagons"/>
    <dgm:cxn modelId="{143D2A88-C013-4535-BEBC-D5FD7A9385D5}" type="presParOf" srcId="{6B9CA04C-7380-44BD-BA55-1048FF6C6C0A}" destId="{4B28D872-CF71-4C31-8D2D-1EE7DD2C1EE8}" srcOrd="0" destOrd="0" presId="urn:microsoft.com/office/officeart/2008/layout/AlternatingHexagons"/>
    <dgm:cxn modelId="{E54D372C-1C04-4319-B395-3E63F727F087}" type="presParOf" srcId="{6B9CA04C-7380-44BD-BA55-1048FF6C6C0A}" destId="{578CBC02-1D96-4AD0-B9F6-F429D415869A}" srcOrd="1" destOrd="0" presId="urn:microsoft.com/office/officeart/2008/layout/AlternatingHexagons"/>
    <dgm:cxn modelId="{BF1832C9-1AAE-4000-8B45-1A3D218801F2}" type="presParOf" srcId="{6B9CA04C-7380-44BD-BA55-1048FF6C6C0A}" destId="{87211F55-6766-475A-A5CD-FC88A04B30D1}" srcOrd="2" destOrd="0" presId="urn:microsoft.com/office/officeart/2008/layout/AlternatingHexagons"/>
    <dgm:cxn modelId="{0D2CD400-4982-4E9B-9796-157A62BE0AD4}" type="presParOf" srcId="{6B9CA04C-7380-44BD-BA55-1048FF6C6C0A}" destId="{3974B39D-3524-4086-B1FA-CDE5BB57C414}" srcOrd="3" destOrd="0" presId="urn:microsoft.com/office/officeart/2008/layout/AlternatingHexagons"/>
    <dgm:cxn modelId="{119101D9-E0DC-4498-9C0F-77BE2F455479}" type="presParOf" srcId="{6B9CA04C-7380-44BD-BA55-1048FF6C6C0A}" destId="{9FA90582-5FFC-40B0-BCE6-4F982686D239}" srcOrd="4" destOrd="0" presId="urn:microsoft.com/office/officeart/2008/layout/AlternatingHexagons"/>
    <dgm:cxn modelId="{CBE8A3BD-D20E-4C43-A86D-7A091CD0D658}" type="presParOf" srcId="{A58ED16E-CF98-425C-9B72-65EE8F43CDB6}" destId="{CE374962-0E71-4FFF-BDD9-31D360D30429}" srcOrd="1" destOrd="0" presId="urn:microsoft.com/office/officeart/2008/layout/AlternatingHexagons"/>
    <dgm:cxn modelId="{4A2857EB-83AE-4FFA-8F91-C8D90DACAF8A}" type="presParOf" srcId="{A58ED16E-CF98-425C-9B72-65EE8F43CDB6}" destId="{FD489EF8-D603-4715-BAD6-EFFD0D297FFD}" srcOrd="2" destOrd="0" presId="urn:microsoft.com/office/officeart/2008/layout/AlternatingHexagons"/>
    <dgm:cxn modelId="{B3E0F27B-8343-4A73-9C62-73D9F297EFCC}" type="presParOf" srcId="{FD489EF8-D603-4715-BAD6-EFFD0D297FFD}" destId="{13118A89-4748-4866-B189-6CEA7343DFB1}" srcOrd="0" destOrd="0" presId="urn:microsoft.com/office/officeart/2008/layout/AlternatingHexagons"/>
    <dgm:cxn modelId="{18F32D1D-44B4-48CB-98F2-3CED618D765A}" type="presParOf" srcId="{FD489EF8-D603-4715-BAD6-EFFD0D297FFD}" destId="{43E39BBF-180E-4580-82AC-C47341F72246}" srcOrd="1" destOrd="0" presId="urn:microsoft.com/office/officeart/2008/layout/AlternatingHexagons"/>
    <dgm:cxn modelId="{A74ADC61-8894-4E3F-9EA6-07FC51CE511D}" type="presParOf" srcId="{FD489EF8-D603-4715-BAD6-EFFD0D297FFD}" destId="{343B0CD1-2689-441D-A364-32EA75D55736}" srcOrd="2" destOrd="0" presId="urn:microsoft.com/office/officeart/2008/layout/AlternatingHexagons"/>
    <dgm:cxn modelId="{6B817437-3F53-4F8A-B546-4C7F18E6D7C6}" type="presParOf" srcId="{FD489EF8-D603-4715-BAD6-EFFD0D297FFD}" destId="{155EC7A0-F37D-4ACC-AA76-42CAEE8CD5DF}" srcOrd="3" destOrd="0" presId="urn:microsoft.com/office/officeart/2008/layout/AlternatingHexagons"/>
    <dgm:cxn modelId="{22BA38FB-724C-4194-8024-3A9FB4FEF9AF}" type="presParOf" srcId="{FD489EF8-D603-4715-BAD6-EFFD0D297FFD}" destId="{3CB723F0-35A6-4D00-9803-704BE82912E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C187-3829-46C5-A41A-AB2E936FA8E7}">
      <dsp:nvSpPr>
        <dsp:cNvPr id="0" name=""/>
        <dsp:cNvSpPr/>
      </dsp:nvSpPr>
      <dsp:spPr>
        <a:xfrm>
          <a:off x="0" y="242887"/>
          <a:ext cx="2476500" cy="1485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Data science project cycle</a:t>
          </a:r>
        </a:p>
      </dsp:txBody>
      <dsp:txXfrm>
        <a:off x="0" y="242887"/>
        <a:ext cx="2476500" cy="1485899"/>
      </dsp:txXfrm>
    </dsp:sp>
    <dsp:sp modelId="{F754D85B-3DCC-4665-9625-9CE6448F5C36}">
      <dsp:nvSpPr>
        <dsp:cNvPr id="0" name=""/>
        <dsp:cNvSpPr/>
      </dsp:nvSpPr>
      <dsp:spPr>
        <a:xfrm>
          <a:off x="2724149" y="242887"/>
          <a:ext cx="2476500" cy="1485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Exercises</a:t>
          </a:r>
        </a:p>
      </dsp:txBody>
      <dsp:txXfrm>
        <a:off x="2724149" y="242887"/>
        <a:ext cx="2476500" cy="1485899"/>
      </dsp:txXfrm>
    </dsp:sp>
    <dsp:sp modelId="{6200793C-48A7-4926-AFD3-BA4898330C3E}">
      <dsp:nvSpPr>
        <dsp:cNvPr id="0" name=""/>
        <dsp:cNvSpPr/>
      </dsp:nvSpPr>
      <dsp:spPr>
        <a:xfrm>
          <a:off x="5448300" y="242887"/>
          <a:ext cx="2476500" cy="1485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Case study</a:t>
          </a:r>
        </a:p>
      </dsp:txBody>
      <dsp:txXfrm>
        <a:off x="5448300" y="242887"/>
        <a:ext cx="2476500" cy="1485899"/>
      </dsp:txXfrm>
    </dsp:sp>
    <dsp:sp modelId="{936F6572-B82F-4A82-9EDE-ABD4C9566BCC}">
      <dsp:nvSpPr>
        <dsp:cNvPr id="0" name=""/>
        <dsp:cNvSpPr/>
      </dsp:nvSpPr>
      <dsp:spPr>
        <a:xfrm>
          <a:off x="1362074" y="1976437"/>
          <a:ext cx="2476500" cy="1485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Best practises</a:t>
          </a:r>
        </a:p>
      </dsp:txBody>
      <dsp:txXfrm>
        <a:off x="1362074" y="1976437"/>
        <a:ext cx="2476500" cy="1485899"/>
      </dsp:txXfrm>
    </dsp:sp>
    <dsp:sp modelId="{994E32E1-6015-41E6-8322-69D1872BC615}">
      <dsp:nvSpPr>
        <dsp:cNvPr id="0" name=""/>
        <dsp:cNvSpPr/>
      </dsp:nvSpPr>
      <dsp:spPr>
        <a:xfrm>
          <a:off x="4086225" y="1976437"/>
          <a:ext cx="2476500" cy="14858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Tips &amp; tricks</a:t>
          </a:r>
        </a:p>
      </dsp:txBody>
      <dsp:txXfrm>
        <a:off x="4086225" y="1976437"/>
        <a:ext cx="2476500" cy="1485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A8461-C979-464C-ADA1-CF531B2FFFD9}">
      <dsp:nvSpPr>
        <dsp:cNvPr id="0" name=""/>
        <dsp:cNvSpPr/>
      </dsp:nvSpPr>
      <dsp:spPr>
        <a:xfrm>
          <a:off x="732" y="807091"/>
          <a:ext cx="2856601" cy="1713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Basic Python Knowledge</a:t>
          </a:r>
        </a:p>
      </dsp:txBody>
      <dsp:txXfrm>
        <a:off x="732" y="807091"/>
        <a:ext cx="2856601" cy="1713960"/>
      </dsp:txXfrm>
    </dsp:sp>
    <dsp:sp modelId="{09A3D6A6-19EB-4C10-A091-2A2716088F8F}">
      <dsp:nvSpPr>
        <dsp:cNvPr id="0" name=""/>
        <dsp:cNvSpPr/>
      </dsp:nvSpPr>
      <dsp:spPr>
        <a:xfrm>
          <a:off x="3142994" y="807091"/>
          <a:ext cx="2856601" cy="1713960"/>
        </a:xfrm>
        <a:prstGeom prst="rect">
          <a:avLst/>
        </a:prstGeom>
        <a:solidFill>
          <a:schemeClr val="accent4">
            <a:hueOff val="9413312"/>
            <a:satOff val="-23276"/>
            <a:lumOff val="-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High school maths</a:t>
          </a:r>
        </a:p>
      </dsp:txBody>
      <dsp:txXfrm>
        <a:off x="3142994" y="807091"/>
        <a:ext cx="2856601" cy="1713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8D872-CF71-4C31-8D2D-1EE7DD2C1EE8}">
      <dsp:nvSpPr>
        <dsp:cNvPr id="0" name=""/>
        <dsp:cNvSpPr/>
      </dsp:nvSpPr>
      <dsp:spPr>
        <a:xfrm rot="5400000">
          <a:off x="3406613" y="130755"/>
          <a:ext cx="2003557" cy="17430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Tools &amp; libraries</a:t>
          </a:r>
        </a:p>
      </dsp:txBody>
      <dsp:txXfrm rot="-5400000">
        <a:off x="3808476" y="312745"/>
        <a:ext cx="1199830" cy="1379115"/>
      </dsp:txXfrm>
    </dsp:sp>
    <dsp:sp modelId="{578CBC02-1D96-4AD0-B9F6-F429D415869A}">
      <dsp:nvSpPr>
        <dsp:cNvPr id="0" name=""/>
        <dsp:cNvSpPr/>
      </dsp:nvSpPr>
      <dsp:spPr>
        <a:xfrm>
          <a:off x="5332833" y="401235"/>
          <a:ext cx="2235969" cy="1202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5332833" y="401235"/>
        <a:ext cx="2235969" cy="1202134"/>
      </dsp:txXfrm>
    </dsp:sp>
    <dsp:sp modelId="{9FA90582-5FFC-40B0-BCE6-4F982686D239}">
      <dsp:nvSpPr>
        <dsp:cNvPr id="0" name=""/>
        <dsp:cNvSpPr/>
      </dsp:nvSpPr>
      <dsp:spPr>
        <a:xfrm rot="5400000">
          <a:off x="1524070" y="130755"/>
          <a:ext cx="2003557" cy="17430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137771"/>
            <a:satOff val="-7759"/>
            <a:lumOff val="-411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Easy and simple</a:t>
          </a:r>
        </a:p>
      </dsp:txBody>
      <dsp:txXfrm rot="-5400000">
        <a:off x="1925933" y="312745"/>
        <a:ext cx="1199830" cy="1379115"/>
      </dsp:txXfrm>
    </dsp:sp>
    <dsp:sp modelId="{13118A89-4748-4866-B189-6CEA7343DFB1}">
      <dsp:nvSpPr>
        <dsp:cNvPr id="0" name=""/>
        <dsp:cNvSpPr/>
      </dsp:nvSpPr>
      <dsp:spPr>
        <a:xfrm rot="5400000">
          <a:off x="2461735" y="1831374"/>
          <a:ext cx="2003557" cy="17430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6275542"/>
            <a:satOff val="-15517"/>
            <a:lumOff val="-823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Active community</a:t>
          </a:r>
        </a:p>
      </dsp:txBody>
      <dsp:txXfrm rot="-5400000">
        <a:off x="2863598" y="2013364"/>
        <a:ext cx="1199830" cy="1379115"/>
      </dsp:txXfrm>
    </dsp:sp>
    <dsp:sp modelId="{43E39BBF-180E-4580-82AC-C47341F72246}">
      <dsp:nvSpPr>
        <dsp:cNvPr id="0" name=""/>
        <dsp:cNvSpPr/>
      </dsp:nvSpPr>
      <dsp:spPr>
        <a:xfrm>
          <a:off x="355996" y="2101855"/>
          <a:ext cx="2163841" cy="1202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355996" y="2101855"/>
        <a:ext cx="2163841" cy="1202134"/>
      </dsp:txXfrm>
    </dsp:sp>
    <dsp:sp modelId="{3CB723F0-35A6-4D00-9803-704BE82912E9}">
      <dsp:nvSpPr>
        <dsp:cNvPr id="0" name=""/>
        <dsp:cNvSpPr/>
      </dsp:nvSpPr>
      <dsp:spPr>
        <a:xfrm rot="5400000">
          <a:off x="4344278" y="1831374"/>
          <a:ext cx="2003557" cy="174309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9413312"/>
            <a:satOff val="-23276"/>
            <a:lumOff val="-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Scalability</a:t>
          </a:r>
        </a:p>
      </dsp:txBody>
      <dsp:txXfrm rot="-5400000">
        <a:off x="4746141" y="2013364"/>
        <a:ext cx="1199830" cy="1379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09/06/2018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1.0 Data Science With Python</a:t>
            </a:r>
            <a:br>
              <a:rPr lang="en-GB" b="1" dirty="0"/>
            </a:br>
            <a:r>
              <a:rPr lang="en-GB" b="1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Pre-requisites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CA54-8E44-42A7-B38F-B6A4AF9EF6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A4C21A-2F12-4AEB-8D0C-966FFB0BF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378717"/>
              </p:ext>
            </p:extLst>
          </p:nvPr>
        </p:nvGraphicFramePr>
        <p:xfrm>
          <a:off x="1619672" y="1561356"/>
          <a:ext cx="6000328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Python  for Data Science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35E32D-9C76-4171-A5B5-C8CF78E3706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44435923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59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3D982-35D9-48B4-A68B-10B81B72D3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7544" y="1221952"/>
            <a:ext cx="5198129" cy="648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CFEDB-8DF9-4F7C-A207-C5C53213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92047"/>
            <a:ext cx="3888432" cy="19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7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C0C23C-73A2-409B-9EAD-01770456D3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3528" y="1285455"/>
            <a:ext cx="3170916" cy="732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5FF3F9-6E19-4192-8FEB-0DEB42B4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18010"/>
            <a:ext cx="4104456" cy="29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E881FDE-16D8-4CA0-9F07-0ACBF2AC9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8623" y="1417340"/>
            <a:ext cx="5605545" cy="576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49F567-586F-419F-B3CB-C3EDC62D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27212"/>
            <a:ext cx="4086104" cy="21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6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E20A3AB-1161-440E-A784-6C238CA599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6512" y="1273324"/>
            <a:ext cx="5239624" cy="648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C35D0-897D-4120-89AF-374C05EF4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5412"/>
            <a:ext cx="433976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8522A-7F34-42F6-8FC0-0A361DFD69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3568" y="1273324"/>
            <a:ext cx="4902186" cy="504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8AE100-A3F3-427C-94E2-AD0DB955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08775"/>
            <a:ext cx="3744416" cy="29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2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6128747-073A-47C6-ACB3-932C5EA21A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9551" y="1201316"/>
            <a:ext cx="3741935" cy="792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1C0720-9582-4FF3-90CA-17F1FDC2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1582"/>
            <a:ext cx="4192814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 – Course outline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3D396801-C70B-4018-83E2-17BF59A94E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4616" y="1345332"/>
            <a:ext cx="3063209" cy="648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AEA7B-6B25-4557-B403-6E2346B0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09428"/>
            <a:ext cx="365528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FFAE4-AA94-4073-8151-E8D5A4A9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37961"/>
            <a:ext cx="1440160" cy="1519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E82DAF-A430-4CF6-838D-F11C96D6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102121"/>
            <a:ext cx="1619027" cy="1872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61473-3925-4983-923A-CBC888639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03642"/>
            <a:ext cx="1571146" cy="151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74294-EAE5-4FEA-9870-C86B06D33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20" y="3452672"/>
            <a:ext cx="1567913" cy="1770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EA3D5-2269-44BF-828A-0F51ED107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126" y="2194886"/>
            <a:ext cx="1936398" cy="19788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CD1141-FCEC-4160-9D3F-7E0C3300E6FE}"/>
              </a:ext>
            </a:extLst>
          </p:cNvPr>
          <p:cNvCxnSpPr>
            <a:cxnSpLocks/>
          </p:cNvCxnSpPr>
          <p:nvPr/>
        </p:nvCxnSpPr>
        <p:spPr>
          <a:xfrm>
            <a:off x="2051720" y="2038225"/>
            <a:ext cx="1152129" cy="67525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FF9F72-92F5-434F-8E4C-EFF6E195B48B}"/>
              </a:ext>
            </a:extLst>
          </p:cNvPr>
          <p:cNvCxnSpPr>
            <a:cxnSpLocks/>
          </p:cNvCxnSpPr>
          <p:nvPr/>
        </p:nvCxnSpPr>
        <p:spPr>
          <a:xfrm flipV="1">
            <a:off x="1946251" y="3655193"/>
            <a:ext cx="1256291" cy="72184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181099-AD07-4F2B-9E53-0FA5F14D2D2B}"/>
              </a:ext>
            </a:extLst>
          </p:cNvPr>
          <p:cNvCxnSpPr>
            <a:cxnSpLocks/>
          </p:cNvCxnSpPr>
          <p:nvPr/>
        </p:nvCxnSpPr>
        <p:spPr>
          <a:xfrm flipH="1">
            <a:off x="5069572" y="2099480"/>
            <a:ext cx="869323" cy="61400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457C2C-4D8F-46E4-AE47-5FF64936D4BB}"/>
              </a:ext>
            </a:extLst>
          </p:cNvPr>
          <p:cNvCxnSpPr>
            <a:cxnSpLocks/>
          </p:cNvCxnSpPr>
          <p:nvPr/>
        </p:nvCxnSpPr>
        <p:spPr>
          <a:xfrm flipH="1" flipV="1">
            <a:off x="4999524" y="3937620"/>
            <a:ext cx="1021796" cy="5841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6CC83-6E21-469C-9084-1BE16B9BF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9308"/>
            <a:ext cx="3888432" cy="245178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E6894E-720C-49D1-A247-55A38B30BB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508104" y="2215937"/>
            <a:ext cx="2808312" cy="27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8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Science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BCA54-8E44-42A7-B38F-B6A4AF9EF6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000" dirty="0">
                <a:latin typeface="Bahnschrift SemiLight" panose="020B0502040204020203" pitchFamily="34" charset="0"/>
              </a:rPr>
              <a:t>“Set of fundamental principles that guide the extraction of knowledge of data”</a:t>
            </a:r>
          </a:p>
        </p:txBody>
      </p:sp>
    </p:spTree>
    <p:extLst>
      <p:ext uri="{BB962C8B-B14F-4D97-AF65-F5344CB8AC3E}">
        <p14:creationId xmlns:p14="http://schemas.microsoft.com/office/powerpoint/2010/main" val="40962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Science With Python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599A8D1-70B1-4508-8A3A-4A47A319DE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3565" y="1057275"/>
            <a:ext cx="749686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2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 in this course ? –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C0DCD-00A2-469F-B9C0-B040B4ACDF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0064"/>
            <a:ext cx="7924800" cy="2719646"/>
          </a:xfrm>
        </p:spPr>
      </p:pic>
    </p:spTree>
    <p:extLst>
      <p:ext uri="{BB962C8B-B14F-4D97-AF65-F5344CB8AC3E}">
        <p14:creationId xmlns:p14="http://schemas.microsoft.com/office/powerpoint/2010/main" val="25023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will learn in this course ?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71A6613-52E8-40D7-A082-AF654B26D29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73776332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9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92817B-A588-48CA-9C32-DED5B729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case study: Titanic Disaster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2EE3A-2291-466C-BC4E-5729EA1981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1057275"/>
            <a:ext cx="5203210" cy="25203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AF910-9BDE-4470-856D-A7D3A8C5847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410200" y="3810000"/>
            <a:ext cx="3733800" cy="952500"/>
          </a:xfrm>
        </p:spPr>
        <p:txBody>
          <a:bodyPr/>
          <a:lstStyle/>
          <a:p>
            <a:r>
              <a:rPr lang="en-GB" dirty="0"/>
              <a:t>Both simple and complex example</a:t>
            </a:r>
          </a:p>
          <a:p>
            <a:r>
              <a:rPr lang="en-GB" dirty="0"/>
              <a:t>No business knowledge is required</a:t>
            </a:r>
          </a:p>
        </p:txBody>
      </p:sp>
    </p:spTree>
    <p:extLst>
      <p:ext uri="{BB962C8B-B14F-4D97-AF65-F5344CB8AC3E}">
        <p14:creationId xmlns:p14="http://schemas.microsoft.com/office/powerpoint/2010/main" val="73935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case study: Titanic Disaster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C3DDEA-E2F2-46DC-9919-75D2CE2F89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652317"/>
            <a:ext cx="7924800" cy="25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7101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174</Words>
  <Application>Microsoft Office PowerPoint</Application>
  <PresentationFormat>On-screen Show (16:10)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Bahnschrift SemiLight</vt:lpstr>
      <vt:lpstr>Calibri</vt:lpstr>
      <vt:lpstr>Tahoma</vt:lpstr>
      <vt:lpstr>Horizon</vt:lpstr>
      <vt:lpstr>1.0 Data Science With Python Introduction</vt:lpstr>
      <vt:lpstr>Data Science With Python</vt:lpstr>
      <vt:lpstr>Data Science With Python</vt:lpstr>
      <vt:lpstr>What is Data Science ?</vt:lpstr>
      <vt:lpstr>Data Science With Python</vt:lpstr>
      <vt:lpstr>What you will learn in this course ? – Life cycle</vt:lpstr>
      <vt:lpstr>What you will learn in this course ?</vt:lpstr>
      <vt:lpstr>About case study: Titanic Disaster</vt:lpstr>
      <vt:lpstr>About case study: Titanic Disaster</vt:lpstr>
      <vt:lpstr>Course Pre-requisites</vt:lpstr>
      <vt:lpstr>Why Python  for Data Science</vt:lpstr>
      <vt:lpstr>Data Science With Python – Course outline</vt:lpstr>
      <vt:lpstr>Data Science With Python – Course outline</vt:lpstr>
      <vt:lpstr>Data Science With Python – Course outline</vt:lpstr>
      <vt:lpstr>Data Science With Python – Course outline</vt:lpstr>
      <vt:lpstr>Data Science With Python – Course outline</vt:lpstr>
      <vt:lpstr>Data Science With Python – Course outline</vt:lpstr>
      <vt:lpstr>Data Science With Python – Course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Natraj</cp:lastModifiedBy>
  <cp:revision>592</cp:revision>
  <cp:lastPrinted>2013-08-25T18:51:00Z</cp:lastPrinted>
  <dcterms:created xsi:type="dcterms:W3CDTF">2012-02-25T11:00:25Z</dcterms:created>
  <dcterms:modified xsi:type="dcterms:W3CDTF">2018-06-09T08:44:23Z</dcterms:modified>
</cp:coreProperties>
</file>